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C29C4-69E9-880D-EC7B-B874ED745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D6AD0C-D32C-B103-C4B8-719E1F39D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13A83-8EFE-870B-1170-1CD340D64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4233-9DF2-4C58-8663-F9E3A313A459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CFC83-B62C-E4C0-DF27-54BCFEC12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5CB60-C7D5-D04A-4B68-7FFF4A7CB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A2A5C-CBE3-44B6-A976-B06E5E19D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6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C8E27-E000-F8FE-1E41-7251D4311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71817B-DD01-9E4A-22E7-E20C6E2F5A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E41AF-D1C6-97B2-E42B-A65698AD5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4233-9DF2-4C58-8663-F9E3A313A459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DDA8A-D96B-2387-47E3-BDBFCD9AB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A39EF-487A-1C82-32B0-ECAAB9F88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A2A5C-CBE3-44B6-A976-B06E5E19D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7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C5300B-D604-883F-4C31-95823A0D68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1CFF39-CA03-F7C0-32D6-3013AA146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5C691-4140-283A-A70C-F87A357C3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4233-9DF2-4C58-8663-F9E3A313A459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3FA44-F8D5-13DA-8675-816DEFBEE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3231B-8FF2-B129-7425-EF113172D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A2A5C-CBE3-44B6-A976-B06E5E19D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73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14BD6-76A4-32BC-4DF8-3CCA0C102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92155-D64D-5953-B0AA-BA9B7B598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F3B28-CE71-72AE-0E74-05FAE2E82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4233-9DF2-4C58-8663-F9E3A313A459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19294-E7F7-3723-F2F0-A366284E2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529B69-0549-812C-707C-704461053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A2A5C-CBE3-44B6-A976-B06E5E19D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3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BE813-5DD5-77A0-3645-9B61E824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2A5D5C-6546-F6E7-FB93-0705F74C7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0BBE9-CE95-384F-21F7-70EC9509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4233-9DF2-4C58-8663-F9E3A313A459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88D2C8-7D86-D5FF-0484-B523D4B05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17442-22F0-1A24-BAD9-94036E50C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A2A5C-CBE3-44B6-A976-B06E5E19D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48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8D389-B469-D831-EF05-8F9E63C7D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8B8E6-A4B8-6E79-5824-595C8A3371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F6CA3-0786-F0E9-5057-4717DE001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27BAE3-CFF7-D5CF-4412-A9036608A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4233-9DF2-4C58-8663-F9E3A313A459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FFC6CF-5D5C-D4C4-6D9D-28B0A0DAB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A2BC2-BAB2-64B9-3BC3-23D91ECF1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A2A5C-CBE3-44B6-A976-B06E5E19D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9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8E698-FD0B-F7FE-0888-6F30B2F63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D05845-9194-075A-1B23-E7CA6B5F36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C0103D-EA9F-B591-E808-A18B04667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941180-7235-EF32-1A07-AD1CB3EEA5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3A92C7-BFF8-1FEE-C78F-77A0EECC26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62F190-1630-4A0F-221C-B947D5E8F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4233-9DF2-4C58-8663-F9E3A313A459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911AED-18A3-413E-C3E7-7DF3C77D5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083E86-CE74-8081-0988-6010FF0D1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A2A5C-CBE3-44B6-A976-B06E5E19D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45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1FD17-D4A1-AD10-B98E-6050A2665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C27500-B83A-6EE4-02B8-F60B90D03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4233-9DF2-4C58-8663-F9E3A313A459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64244C-B5FE-F2AD-C5DC-475F775FC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03939D-1221-E248-D003-475DD973E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A2A5C-CBE3-44B6-A976-B06E5E19D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409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2CA883-1795-BE53-EEBC-B5EEA2B8A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4233-9DF2-4C58-8663-F9E3A313A459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D001F0-DA71-7444-7EE8-D2C0C534C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13B16-F7B8-C4C8-89CE-3AFE907F9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A2A5C-CBE3-44B6-A976-B06E5E19D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3F181-38DA-BF53-3B6E-28D3C1348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2F68B-9FE0-EA9F-F264-53C1CDD7F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85A463-6579-12F8-F421-D0913AE2C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546ADE-A4F9-BEB8-E797-1E7470C97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4233-9DF2-4C58-8663-F9E3A313A459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36A194-3D55-5A84-176E-F086DA4A5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E84172-CC3E-E2FD-851C-38BD95789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A2A5C-CBE3-44B6-A976-B06E5E19D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597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8145D-3CBD-0398-1BDF-5F389F7A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B76913-C783-A225-4F33-7FA99C772F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6ADB59-109B-A8C9-AE12-56342F598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6CED9C-C2AB-1652-ED4C-9CE7A8B4A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4233-9DF2-4C58-8663-F9E3A313A459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D9E20A-E3CE-C1A2-E495-8087420BA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19F068-B36A-BB20-0197-BD5FA7357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A2A5C-CBE3-44B6-A976-B06E5E19D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45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75DDBC-01D2-2F4F-461C-B24BDC55A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8AA58-128F-17CF-49EE-5D7E299B9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E1E7D8-B4C3-25FF-A468-18945D04AC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54233-9DF2-4C58-8663-F9E3A313A459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060FB-7101-93C9-7E67-C4B8E177FF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DDDF1-2436-C137-BD70-DD086EB3A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A2A5C-CBE3-44B6-A976-B06E5E19D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29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5ED38-4158-58A9-C58A-95C624DEC2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216C9A-86BF-5A5D-3EDE-7BDD5436D0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3F18A2-45A8-B924-6238-9BCC8B1901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88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ED89FA7-39DD-5CC5-3503-E695A92FD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10" y="177462"/>
            <a:ext cx="11502190" cy="645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003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Marcia A Lennick</dc:creator>
  <cp:lastModifiedBy>Marcia A Lennick</cp:lastModifiedBy>
  <cp:revision>3</cp:revision>
  <cp:lastPrinted>2024-04-07T21:01:19Z</cp:lastPrinted>
  <dcterms:created xsi:type="dcterms:W3CDTF">2024-02-13T03:54:17Z</dcterms:created>
  <dcterms:modified xsi:type="dcterms:W3CDTF">2024-04-07T21:03:25Z</dcterms:modified>
</cp:coreProperties>
</file>