
<file path=[Content_Types].xml><?xml version="1.0" encoding="utf-8"?>
<Types xmlns="http://schemas.openxmlformats.org/package/2006/content-types">
  <Default Extension="gif" ContentType="image/gif"/>
  <Default Extension="jfif" ContentType="image/jpeg"/>
  <Default Extension="jpeg" ContentType="image/jpeg"/>
  <Default Extension="jpg" ContentType="image/jpeg"/>
  <Default Extension="png" ContentType="image/png"/>
  <Default Extension="rels" ContentType="application/vnd.openxmlformats-package.relationships+xml"/>
  <Default Extension="xml" ContentType="application/xml"/>
  <Override PartName="/ppt/presentation.xml" ContentType="application/vnd.openxmlformats-officedocument.presentationml.presentation.main+xml"/>
  <Override PartName="/ppt/slideMasters/slideMaster1.xml" ContentType="application/vnd.openxmlformats-officedocument.presentationml.slideMaster+xml"/>
  <Override PartName="/ppt/slideMasters/slideMaster2.xml" ContentType="application/vnd.openxmlformats-officedocument.presentationml.slideMaster+xml"/>
  <Override PartName="/ppt/slides/slide1.xml" ContentType="application/vnd.openxmlformats-officedocument.presentationml.slide+xml"/>
  <Override PartName="/ppt/slides/slide2.xml" ContentType="application/vnd.openxmlformats-officedocument.presentationml.slide+xml"/>
  <Override PartName="/ppt/slides/slide3.xml" ContentType="application/vnd.openxmlformats-officedocument.presentationml.slide+xml"/>
  <Override PartName="/ppt/slides/slide4.xml" ContentType="application/vnd.openxmlformats-officedocument.presentationml.slide+xml"/>
  <Override PartName="/ppt/slides/slide5.xml" ContentType="application/vnd.openxmlformats-officedocument.presentationml.slide+xml"/>
  <Override PartName="/ppt/slides/slide6.xml" ContentType="application/vnd.openxmlformats-officedocument.presentationml.slide+xml"/>
  <Override PartName="/ppt/slides/slide7.xml" ContentType="application/vnd.openxmlformats-officedocument.presentationml.slide+xml"/>
  <Override PartName="/ppt/slides/slide8.xml" ContentType="application/vnd.openxmlformats-officedocument.presentationml.slide+xml"/>
  <Override PartName="/ppt/slides/slide9.xml" ContentType="application/vnd.openxmlformats-officedocument.presentationml.slide+xml"/>
  <Override PartName="/ppt/slides/slide10.xml" ContentType="application/vnd.openxmlformats-officedocument.presentationml.slide+xml"/>
  <Override PartName="/ppt/slides/slide11.xml" ContentType="application/vnd.openxmlformats-officedocument.presentationml.slide+xml"/>
  <Override PartName="/ppt/slides/slide12.xml" ContentType="application/vnd.openxmlformats-officedocument.presentationml.slide+xml"/>
  <Override PartName="/ppt/slides/slide13.xml" ContentType="application/vnd.openxmlformats-officedocument.presentationml.slide+xml"/>
  <Override PartName="/ppt/slides/slide14.xml" ContentType="application/vnd.openxmlformats-officedocument.presentationml.slide+xml"/>
  <Override PartName="/ppt/slides/slide15.xml" ContentType="application/vnd.openxmlformats-officedocument.presentationml.slide+xml"/>
  <Override PartName="/ppt/slides/slide16.xml" ContentType="application/vnd.openxmlformats-officedocument.presentationml.slide+xml"/>
  <Override PartName="/ppt/slides/slide17.xml" ContentType="application/vnd.openxmlformats-officedocument.presentationml.slide+xml"/>
  <Override PartName="/ppt/slides/slide18.xml" ContentType="application/vnd.openxmlformats-officedocument.presentationml.slide+xml"/>
  <Override PartName="/ppt/slides/slide19.xml" ContentType="application/vnd.openxmlformats-officedocument.presentationml.slide+xml"/>
  <Override PartName="/ppt/slides/slide20.xml" ContentType="application/vnd.openxmlformats-officedocument.presentationml.slide+xml"/>
  <Override PartName="/ppt/slides/slide21.xml" ContentType="application/vnd.openxmlformats-officedocument.presentationml.slide+xml"/>
  <Override PartName="/ppt/slides/slide22.xml" ContentType="application/vnd.openxmlformats-officedocument.presentationml.slide+xml"/>
  <Override PartName="/ppt/slides/slide23.xml" ContentType="application/vnd.openxmlformats-officedocument.presentationml.slide+xml"/>
  <Override PartName="/ppt/slides/slide24.xml" ContentType="application/vnd.openxmlformats-officedocument.presentationml.slide+xml"/>
  <Override PartName="/ppt/slides/slide25.xml" ContentType="application/vnd.openxmlformats-officedocument.presentationml.slide+xml"/>
  <Override PartName="/ppt/slides/slide26.xml" ContentType="application/vnd.openxmlformats-officedocument.presentationml.slide+xml"/>
  <Override PartName="/ppt/slides/slide27.xml" ContentType="application/vnd.openxmlformats-officedocument.presentationml.slide+xml"/>
  <Override PartName="/ppt/slides/slide28.xml" ContentType="application/vnd.openxmlformats-officedocument.presentationml.slide+xml"/>
  <Override PartName="/ppt/slides/slide29.xml" ContentType="application/vnd.openxmlformats-officedocument.presentationml.slide+xml"/>
  <Override PartName="/ppt/slides/slide30.xml" ContentType="application/vnd.openxmlformats-officedocument.presentationml.slide+xml"/>
  <Override PartName="/ppt/slides/slide31.xml" ContentType="application/vnd.openxmlformats-officedocument.presentationml.slide+xml"/>
  <Override PartName="/ppt/slides/slide32.xml" ContentType="application/vnd.openxmlformats-officedocument.presentationml.slide+xml"/>
  <Override PartName="/ppt/slides/slide33.xml" ContentType="application/vnd.openxmlformats-officedocument.presentationml.slide+xml"/>
  <Override PartName="/ppt/presProps.xml" ContentType="application/vnd.openxmlformats-officedocument.presentationml.presProps+xml"/>
  <Override PartName="/ppt/viewProps.xml" ContentType="application/vnd.openxmlformats-officedocument.presentationml.viewProps+xml"/>
  <Override PartName="/ppt/theme/theme1.xml" ContentType="application/vnd.openxmlformats-officedocument.theme+xml"/>
  <Override PartName="/ppt/tableStyles.xml" ContentType="application/vnd.openxmlformats-officedocument.presentationml.tableStyles+xml"/>
  <Override PartName="/ppt/slideLayouts/slideLayout1.xml" ContentType="application/vnd.openxmlformats-officedocument.presentationml.slideLayout+xml"/>
  <Override PartName="/ppt/slideLayouts/slideLayout2.xml" ContentType="application/vnd.openxmlformats-officedocument.presentationml.slideLayout+xml"/>
  <Override PartName="/ppt/slideLayouts/slideLayout3.xml" ContentType="application/vnd.openxmlformats-officedocument.presentationml.slideLayout+xml"/>
  <Override PartName="/ppt/slideLayouts/slideLayout4.xml" ContentType="application/vnd.openxmlformats-officedocument.presentationml.slideLayout+xml"/>
  <Override PartName="/ppt/slideLayouts/slideLayout5.xml" ContentType="application/vnd.openxmlformats-officedocument.presentationml.slideLayout+xml"/>
  <Override PartName="/ppt/slideLayouts/slideLayout6.xml" ContentType="application/vnd.openxmlformats-officedocument.presentationml.slideLayout+xml"/>
  <Override PartName="/ppt/slideLayouts/slideLayout7.xml" ContentType="application/vnd.openxmlformats-officedocument.presentationml.slideLayout+xml"/>
  <Override PartName="/ppt/slideLayouts/slideLayout8.xml" ContentType="application/vnd.openxmlformats-officedocument.presentationml.slideLayout+xml"/>
  <Override PartName="/ppt/slideLayouts/slideLayout9.xml" ContentType="application/vnd.openxmlformats-officedocument.presentationml.slideLayout+xml"/>
  <Override PartName="/ppt/slideLayouts/slideLayout10.xml" ContentType="application/vnd.openxmlformats-officedocument.presentationml.slideLayout+xml"/>
  <Override PartName="/ppt/slideLayouts/slideLayout11.xml" ContentType="application/vnd.openxmlformats-officedocument.presentationml.slideLayout+xml"/>
  <Override PartName="/ppt/slideLayouts/slideLayout12.xml" ContentType="application/vnd.openxmlformats-officedocument.presentationml.slideLayout+xml"/>
  <Override PartName="/ppt/slideLayouts/slideLayout13.xml" ContentType="application/vnd.openxmlformats-officedocument.presentationml.slideLayout+xml"/>
  <Override PartName="/ppt/slideLayouts/slideLayout14.xml" ContentType="application/vnd.openxmlformats-officedocument.presentationml.slideLayout+xml"/>
  <Override PartName="/ppt/slideLayouts/slideLayout15.xml" ContentType="application/vnd.openxmlformats-officedocument.presentationml.slideLayout+xml"/>
  <Override PartName="/ppt/slideLayouts/slideLayout16.xml" ContentType="application/vnd.openxmlformats-officedocument.presentationml.slideLayout+xml"/>
  <Override PartName="/ppt/slideLayouts/slideLayout17.xml" ContentType="application/vnd.openxmlformats-officedocument.presentationml.slideLayout+xml"/>
  <Override PartName="/ppt/slideLayouts/slideLayout18.xml" ContentType="application/vnd.openxmlformats-officedocument.presentationml.slideLayout+xml"/>
  <Override PartName="/ppt/slideLayouts/slideLayout19.xml" ContentType="application/vnd.openxmlformats-officedocument.presentationml.slideLayout+xml"/>
  <Override PartName="/ppt/slideLayouts/slideLayout20.xml" ContentType="application/vnd.openxmlformats-officedocument.presentationml.slideLayout+xml"/>
  <Override PartName="/ppt/slideLayouts/slideLayout21.xml" ContentType="application/vnd.openxmlformats-officedocument.presentationml.slideLayout+xml"/>
  <Override PartName="/ppt/slideLayouts/slideLayout22.xml" ContentType="application/vnd.openxmlformats-officedocument.presentationml.slideLayout+xml"/>
  <Override PartName="/ppt/theme/theme2.xml" ContentType="application/vnd.openxmlformats-officedocument.theme+xml"/>
  <Override PartName="/docProps/core.xml" ContentType="application/vnd.openxmlformats-package.core-properties+xml"/>
  <Override PartName="/docProps/app.xml" ContentType="application/vnd.openxmlformats-officedocument.extended-properties+xml"/>
</Types>
</file>

<file path=_rels/.rels><?xml version="1.0" encoding="UTF-8" standalone="yes"?>
<Relationships xmlns="http://schemas.openxmlformats.org/package/2006/relationships"><Relationship Id="rId3" Type="http://schemas.openxmlformats.org/package/2006/relationships/metadata/core-properties" Target="docProps/core.xml"/><Relationship Id="rId2" Type="http://schemas.openxmlformats.org/package/2006/relationships/metadata/thumbnail" Target="docProps/thumbnail.jpeg"/><Relationship Id="rId1" Type="http://schemas.openxmlformats.org/officeDocument/2006/relationships/officeDocument" Target="ppt/presentation.xml"/><Relationship Id="rId4" Type="http://schemas.openxmlformats.org/officeDocument/2006/relationships/extended-properties" Target="docProps/app.xml"/></Relationships>
</file>

<file path=ppt/presentation.xml><?xml version="1.0" encoding="utf-8"?>
<p:presentation xmlns:a="http://schemas.openxmlformats.org/drawingml/2006/main" xmlns:r="http://schemas.openxmlformats.org/officeDocument/2006/relationships" xmlns:p="http://schemas.openxmlformats.org/presentationml/2006/main" saveSubsetFonts="1">
  <p:sldMasterIdLst>
    <p:sldMasterId id="2147483660" r:id="rId1"/>
    <p:sldMasterId id="2147483672" r:id="rId2"/>
  </p:sldMasterIdLst>
  <p:sldIdLst>
    <p:sldId id="469" r:id="rId3"/>
    <p:sldId id="548" r:id="rId4"/>
    <p:sldId id="478" r:id="rId5"/>
    <p:sldId id="479" r:id="rId6"/>
    <p:sldId id="549" r:id="rId7"/>
    <p:sldId id="427" r:id="rId8"/>
    <p:sldId id="470" r:id="rId9"/>
    <p:sldId id="471" r:id="rId10"/>
    <p:sldId id="477" r:id="rId11"/>
    <p:sldId id="396" r:id="rId12"/>
    <p:sldId id="397" r:id="rId13"/>
    <p:sldId id="399" r:id="rId14"/>
    <p:sldId id="400" r:id="rId15"/>
    <p:sldId id="401" r:id="rId16"/>
    <p:sldId id="402" r:id="rId17"/>
    <p:sldId id="403" r:id="rId18"/>
    <p:sldId id="404" r:id="rId19"/>
    <p:sldId id="405" r:id="rId20"/>
    <p:sldId id="424" r:id="rId21"/>
    <p:sldId id="425" r:id="rId22"/>
    <p:sldId id="543" r:id="rId23"/>
    <p:sldId id="426" r:id="rId24"/>
    <p:sldId id="544" r:id="rId25"/>
    <p:sldId id="428" r:id="rId26"/>
    <p:sldId id="430" r:id="rId27"/>
    <p:sldId id="431" r:id="rId28"/>
    <p:sldId id="432" r:id="rId29"/>
    <p:sldId id="256" r:id="rId30"/>
    <p:sldId id="257" r:id="rId31"/>
    <p:sldId id="545" r:id="rId32"/>
    <p:sldId id="258" r:id="rId33"/>
    <p:sldId id="546" r:id="rId34"/>
    <p:sldId id="547" r:id="rId35"/>
  </p:sldIdLst>
  <p:sldSz cx="12192000" cy="6858000"/>
  <p:notesSz cx="6858000" cy="9144000"/>
  <p:defaultText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defaultTextStyle>
</p:presentation>
</file>

<file path=ppt/presProps.xml><?xml version="1.0" encoding="utf-8"?>
<p:presentationPr xmlns:a="http://schemas.openxmlformats.org/drawingml/2006/main" xmlns:r="http://schemas.openxmlformats.org/officeDocument/2006/relationships" xmlns:p="http://schemas.openxmlformats.org/presentationml/2006/main">
  <p:extLst>
    <p:ext uri="{E76CE94A-603C-4142-B9EB-6D1370010A27}">
      <p14:discardImageEditData xmlns:p14="http://schemas.microsoft.com/office/powerpoint/2010/main" val="0"/>
    </p:ext>
    <p:ext uri="{D31A062A-798A-4329-ABDD-BBA856620510}">
      <p14:defaultImageDpi xmlns:p14="http://schemas.microsoft.com/office/powerpoint/2010/main" val="32767"/>
    </p:ext>
    <p:ext uri="{FD5EFAAD-0ECE-453E-9831-46B23BE46B34}">
      <p15:chartTrackingRefBased xmlns:p15="http://schemas.microsoft.com/office/powerpoint/2012/main" val="1"/>
    </p:ext>
  </p:extLst>
</p:presentationPr>
</file>

<file path=ppt/tableStyles.xml><?xml version="1.0" encoding="utf-8"?>
<a:tblStyleLst xmlns:a="http://schemas.openxmlformats.org/drawingml/2006/main" def="{5C22544A-7EE6-4342-B048-85BDC9FD1C3A}"/>
</file>

<file path=ppt/viewProps.xml><?xml version="1.0" encoding="utf-8"?>
<p:viewPr xmlns:a="http://schemas.openxmlformats.org/drawingml/2006/main" xmlns:r="http://schemas.openxmlformats.org/officeDocument/2006/relationships" xmlns:p="http://schemas.openxmlformats.org/presentationml/2006/main" lastView="sldThumbnailView">
  <p:normalViewPr horzBarState="maximized">
    <p:restoredLeft sz="14995" autoAdjust="0"/>
    <p:restoredTop sz="94660"/>
  </p:normalViewPr>
  <p:slideViewPr>
    <p:cSldViewPr snapToGrid="0">
      <p:cViewPr varScale="1">
        <p:scale>
          <a:sx n="63" d="100"/>
          <a:sy n="63" d="100"/>
        </p:scale>
        <p:origin x="76" y="120"/>
      </p:cViewPr>
      <p:guideLst/>
    </p:cSldViewPr>
  </p:slideViewPr>
  <p:notesTextViewPr>
    <p:cViewPr>
      <p:scale>
        <a:sx n="1" d="1"/>
        <a:sy n="1" d="1"/>
      </p:scale>
      <p:origin x="0" y="0"/>
    </p:cViewPr>
  </p:notesTextViewPr>
  <p:gridSpacing cx="76200" cy="76200"/>
</p:viewPr>
</file>

<file path=ppt/_rels/presentation.xml.rels><?xml version="1.0" encoding="UTF-8" standalone="yes"?>
<Relationships xmlns="http://schemas.openxmlformats.org/package/2006/relationships"><Relationship Id="rId13" Type="http://schemas.openxmlformats.org/officeDocument/2006/relationships/slide" Target="slides/slide11.xml"/><Relationship Id="rId18" Type="http://schemas.openxmlformats.org/officeDocument/2006/relationships/slide" Target="slides/slide16.xml"/><Relationship Id="rId26" Type="http://schemas.openxmlformats.org/officeDocument/2006/relationships/slide" Target="slides/slide24.xml"/><Relationship Id="rId39" Type="http://schemas.openxmlformats.org/officeDocument/2006/relationships/tableStyles" Target="tableStyles.xml"/><Relationship Id="rId21" Type="http://schemas.openxmlformats.org/officeDocument/2006/relationships/slide" Target="slides/slide19.xml"/><Relationship Id="rId34" Type="http://schemas.openxmlformats.org/officeDocument/2006/relationships/slide" Target="slides/slide32.xml"/><Relationship Id="rId7" Type="http://schemas.openxmlformats.org/officeDocument/2006/relationships/slide" Target="slides/slide5.xml"/><Relationship Id="rId12" Type="http://schemas.openxmlformats.org/officeDocument/2006/relationships/slide" Target="slides/slide10.xml"/><Relationship Id="rId17" Type="http://schemas.openxmlformats.org/officeDocument/2006/relationships/slide" Target="slides/slide15.xml"/><Relationship Id="rId25" Type="http://schemas.openxmlformats.org/officeDocument/2006/relationships/slide" Target="slides/slide23.xml"/><Relationship Id="rId33" Type="http://schemas.openxmlformats.org/officeDocument/2006/relationships/slide" Target="slides/slide31.xml"/><Relationship Id="rId38" Type="http://schemas.openxmlformats.org/officeDocument/2006/relationships/theme" Target="theme/theme1.xml"/><Relationship Id="rId2" Type="http://schemas.openxmlformats.org/officeDocument/2006/relationships/slideMaster" Target="slideMasters/slideMaster2.xml"/><Relationship Id="rId16" Type="http://schemas.openxmlformats.org/officeDocument/2006/relationships/slide" Target="slides/slide14.xml"/><Relationship Id="rId20" Type="http://schemas.openxmlformats.org/officeDocument/2006/relationships/slide" Target="slides/slide18.xml"/><Relationship Id="rId29" Type="http://schemas.openxmlformats.org/officeDocument/2006/relationships/slide" Target="slides/slide27.xml"/><Relationship Id="rId1" Type="http://schemas.openxmlformats.org/officeDocument/2006/relationships/slideMaster" Target="slideMasters/slideMaster1.xml"/><Relationship Id="rId6" Type="http://schemas.openxmlformats.org/officeDocument/2006/relationships/slide" Target="slides/slide4.xml"/><Relationship Id="rId11" Type="http://schemas.openxmlformats.org/officeDocument/2006/relationships/slide" Target="slides/slide9.xml"/><Relationship Id="rId24" Type="http://schemas.openxmlformats.org/officeDocument/2006/relationships/slide" Target="slides/slide22.xml"/><Relationship Id="rId32" Type="http://schemas.openxmlformats.org/officeDocument/2006/relationships/slide" Target="slides/slide30.xml"/><Relationship Id="rId37" Type="http://schemas.openxmlformats.org/officeDocument/2006/relationships/viewProps" Target="viewProps.xml"/><Relationship Id="rId5" Type="http://schemas.openxmlformats.org/officeDocument/2006/relationships/slide" Target="slides/slide3.xml"/><Relationship Id="rId15" Type="http://schemas.openxmlformats.org/officeDocument/2006/relationships/slide" Target="slides/slide13.xml"/><Relationship Id="rId23" Type="http://schemas.openxmlformats.org/officeDocument/2006/relationships/slide" Target="slides/slide21.xml"/><Relationship Id="rId28" Type="http://schemas.openxmlformats.org/officeDocument/2006/relationships/slide" Target="slides/slide26.xml"/><Relationship Id="rId36" Type="http://schemas.openxmlformats.org/officeDocument/2006/relationships/presProps" Target="presProps.xml"/><Relationship Id="rId10" Type="http://schemas.openxmlformats.org/officeDocument/2006/relationships/slide" Target="slides/slide8.xml"/><Relationship Id="rId19" Type="http://schemas.openxmlformats.org/officeDocument/2006/relationships/slide" Target="slides/slide17.xml"/><Relationship Id="rId31" Type="http://schemas.openxmlformats.org/officeDocument/2006/relationships/slide" Target="slides/slide29.xml"/><Relationship Id="rId4" Type="http://schemas.openxmlformats.org/officeDocument/2006/relationships/slide" Target="slides/slide2.xml"/><Relationship Id="rId9" Type="http://schemas.openxmlformats.org/officeDocument/2006/relationships/slide" Target="slides/slide7.xml"/><Relationship Id="rId14" Type="http://schemas.openxmlformats.org/officeDocument/2006/relationships/slide" Target="slides/slide12.xml"/><Relationship Id="rId22" Type="http://schemas.openxmlformats.org/officeDocument/2006/relationships/slide" Target="slides/slide20.xml"/><Relationship Id="rId27" Type="http://schemas.openxmlformats.org/officeDocument/2006/relationships/slide" Target="slides/slide25.xml"/><Relationship Id="rId30" Type="http://schemas.openxmlformats.org/officeDocument/2006/relationships/slide" Target="slides/slide28.xml"/><Relationship Id="rId35" Type="http://schemas.openxmlformats.org/officeDocument/2006/relationships/slide" Target="slides/slide33.xml"/><Relationship Id="rId8" Type="http://schemas.openxmlformats.org/officeDocument/2006/relationships/slide" Target="slides/slide6.xml"/><Relationship Id="rId3" Type="http://schemas.openxmlformats.org/officeDocument/2006/relationships/slide" Target="slides/slide1.xml"/></Relationships>
</file>

<file path=ppt/slideLayouts/_rels/slideLayout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2.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3.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4.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5.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6.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7.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8.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9.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0.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1.xml.rels><?xml version="1.0" encoding="UTF-8" standalone="yes"?>
<Relationships xmlns="http://schemas.openxmlformats.org/package/2006/relationships"><Relationship Id="rId1" Type="http://schemas.openxmlformats.org/officeDocument/2006/relationships/slideMaster" Target="../slideMasters/slideMaster1.xml"/></Relationships>
</file>

<file path=ppt/slideLayouts/_rels/slideLayout1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3.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4.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5.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6.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7.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8.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19.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0.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1.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_rels/slideLayout22.xml.rels><?xml version="1.0" encoding="UTF-8" standalone="yes"?>
<Relationships xmlns="http://schemas.openxmlformats.org/package/2006/relationships"><Relationship Id="rId1" Type="http://schemas.openxmlformats.org/officeDocument/2006/relationships/slideMaster" Target="../slideMasters/slideMaster2.xml"/></Relationships>
</file>

<file path=ppt/slideLayouts/slideLayout1.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p:cNvSpPr>
            <a:spLocks noGrp="1"/>
          </p:cNvSpPr>
          <p:nvPr>
            <p:ph type="dt" sz="half" idx="10"/>
          </p:nvPr>
        </p:nvSpPr>
        <p:spPr/>
        <p:txBody>
          <a:bodyPr/>
          <a:lstStyle/>
          <a:p>
            <a:fld id="{03E92150-9554-4AAE-8C71-081FEE8C57D6}" type="datetimeFigureOut">
              <a:rPr lang="en-US" smtClean="0"/>
              <a:t>10/29/2023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97EAA8-D770-4974-A2C9-39FA00FE3AA6}" type="slidenum">
              <a:rPr lang="en-US" smtClean="0"/>
              <a:t>‹#›</a:t>
            </a:fld>
            <a:endParaRPr lang="en-US"/>
          </a:p>
        </p:txBody>
      </p:sp>
    </p:spTree>
    <p:extLst>
      <p:ext uri="{BB962C8B-B14F-4D97-AF65-F5344CB8AC3E}">
        <p14:creationId xmlns:p14="http://schemas.microsoft.com/office/powerpoint/2010/main" val="1769823647"/>
      </p:ext>
    </p:extLst>
  </p:cSld>
  <p:clrMapOvr>
    <a:masterClrMapping/>
  </p:clrMapOvr>
</p:sldLayout>
</file>

<file path=ppt/slideLayouts/slideLayout2.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E92150-9554-4AAE-8C71-081FEE8C57D6}" type="datetimeFigureOut">
              <a:rPr lang="en-US" smtClean="0"/>
              <a:t>10/29/2023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97EAA8-D770-4974-A2C9-39FA00FE3AA6}" type="slidenum">
              <a:rPr lang="en-US" smtClean="0"/>
              <a:t>‹#›</a:t>
            </a:fld>
            <a:endParaRPr lang="en-US"/>
          </a:p>
        </p:txBody>
      </p:sp>
    </p:spTree>
    <p:extLst>
      <p:ext uri="{BB962C8B-B14F-4D97-AF65-F5344CB8AC3E}">
        <p14:creationId xmlns:p14="http://schemas.microsoft.com/office/powerpoint/2010/main" val="20742956"/>
      </p:ext>
    </p:extLst>
  </p:cSld>
  <p:clrMapOvr>
    <a:masterClrMapping/>
  </p:clrMapOvr>
</p:sldLayout>
</file>

<file path=ppt/slideLayouts/slideLayout3.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p:cNvSpPr>
            <a:spLocks noGrp="1"/>
          </p:cNvSpPr>
          <p:nvPr>
            <p:ph type="dt" sz="half" idx="10"/>
          </p:nvPr>
        </p:nvSpPr>
        <p:spPr/>
        <p:txBody>
          <a:bodyPr/>
          <a:lstStyle/>
          <a:p>
            <a:fld id="{03E92150-9554-4AAE-8C71-081FEE8C57D6}" type="datetimeFigureOut">
              <a:rPr lang="en-US" smtClean="0"/>
              <a:t>10/29/2023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97EAA8-D770-4974-A2C9-39FA00FE3AA6}" type="slidenum">
              <a:rPr lang="en-US" smtClean="0"/>
              <a:t>‹#›</a:t>
            </a:fld>
            <a:endParaRPr lang="en-US"/>
          </a:p>
        </p:txBody>
      </p:sp>
    </p:spTree>
    <p:extLst>
      <p:ext uri="{BB962C8B-B14F-4D97-AF65-F5344CB8AC3E}">
        <p14:creationId xmlns:p14="http://schemas.microsoft.com/office/powerpoint/2010/main" val="2801371991"/>
      </p:ext>
    </p:extLst>
  </p:cSld>
  <p:clrMapOvr>
    <a:masterClrMapping/>
  </p:clrMapOvr>
</p:sldLayout>
</file>

<file path=ppt/slideLayouts/slideLayout4.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Content Placeholder 2"/>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p:cNvSpPr>
            <a:spLocks noGrp="1"/>
          </p:cNvSpPr>
          <p:nvPr>
            <p:ph type="dt" sz="half" idx="10"/>
          </p:nvPr>
        </p:nvSpPr>
        <p:spPr/>
        <p:txBody>
          <a:bodyPr/>
          <a:lstStyle/>
          <a:p>
            <a:fld id="{03E92150-9554-4AAE-8C71-081FEE8C57D6}" type="datetimeFigureOut">
              <a:rPr lang="en-US" smtClean="0"/>
              <a:t>10/29/2023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97EAA8-D770-4974-A2C9-39FA00FE3AA6}" type="slidenum">
              <a:rPr lang="en-US" smtClean="0"/>
              <a:t>‹#›</a:t>
            </a:fld>
            <a:endParaRPr lang="en-US"/>
          </a:p>
        </p:txBody>
      </p:sp>
    </p:spTree>
    <p:extLst>
      <p:ext uri="{BB962C8B-B14F-4D97-AF65-F5344CB8AC3E}">
        <p14:creationId xmlns:p14="http://schemas.microsoft.com/office/powerpoint/2010/main" val="59788103"/>
      </p:ext>
    </p:extLst>
  </p:cSld>
  <p:clrMapOvr>
    <a:masterClrMapping/>
  </p:clrMapOvr>
</p:sldLayout>
</file>

<file path=ppt/slideLayouts/slideLayout5.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p:cNvSpPr>
            <a:spLocks noGrp="1"/>
          </p:cNvSpPr>
          <p:nvPr>
            <p:ph type="dt" sz="half" idx="10"/>
          </p:nvPr>
        </p:nvSpPr>
        <p:spPr/>
        <p:txBody>
          <a:bodyPr/>
          <a:lstStyle/>
          <a:p>
            <a:fld id="{03E92150-9554-4AAE-8C71-081FEE8C57D6}" type="datetimeFigureOut">
              <a:rPr lang="en-US" smtClean="0"/>
              <a:t>10/29/2023</a:t>
            </a:fld>
            <a:endParaRPr lang="en-US"/>
          </a:p>
        </p:txBody>
      </p:sp>
      <p:sp>
        <p:nvSpPr>
          <p:cNvPr id="8" name="Footer Placeholder 7"/>
          <p:cNvSpPr>
            <a:spLocks noGrp="1"/>
          </p:cNvSpPr>
          <p:nvPr>
            <p:ph type="ftr" sz="quarter" idx="11"/>
          </p:nvPr>
        </p:nvSpPr>
        <p:spPr/>
        <p:txBody>
          <a:bodyPr/>
          <a:lstStyle/>
          <a:p>
            <a:endParaRPr lang="en-US"/>
          </a:p>
        </p:txBody>
      </p:sp>
      <p:sp>
        <p:nvSpPr>
          <p:cNvPr id="9" name="Slide Number Placeholder 8"/>
          <p:cNvSpPr>
            <a:spLocks noGrp="1"/>
          </p:cNvSpPr>
          <p:nvPr>
            <p:ph type="sldNum" sz="quarter" idx="12"/>
          </p:nvPr>
        </p:nvSpPr>
        <p:spPr/>
        <p:txBody>
          <a:bodyPr/>
          <a:lstStyle/>
          <a:p>
            <a:fld id="{A197EAA8-D770-4974-A2C9-39FA00FE3AA6}" type="slidenum">
              <a:rPr lang="en-US" smtClean="0"/>
              <a:t>‹#›</a:t>
            </a:fld>
            <a:endParaRPr lang="en-US"/>
          </a:p>
        </p:txBody>
      </p:sp>
    </p:spTree>
    <p:extLst>
      <p:ext uri="{BB962C8B-B14F-4D97-AF65-F5344CB8AC3E}">
        <p14:creationId xmlns:p14="http://schemas.microsoft.com/office/powerpoint/2010/main" val="3784277011"/>
      </p:ext>
    </p:extLst>
  </p:cSld>
  <p:clrMapOvr>
    <a:masterClrMapping/>
  </p:clrMapOvr>
</p:sldLayout>
</file>

<file path=ppt/slideLayouts/slideLayout6.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Date Placeholder 2"/>
          <p:cNvSpPr>
            <a:spLocks noGrp="1"/>
          </p:cNvSpPr>
          <p:nvPr>
            <p:ph type="dt" sz="half" idx="10"/>
          </p:nvPr>
        </p:nvSpPr>
        <p:spPr/>
        <p:txBody>
          <a:bodyPr/>
          <a:lstStyle/>
          <a:p>
            <a:fld id="{03E92150-9554-4AAE-8C71-081FEE8C57D6}" type="datetimeFigureOut">
              <a:rPr lang="en-US" smtClean="0"/>
              <a:t>10/29/2023</a:t>
            </a:fld>
            <a:endParaRPr lang="en-US"/>
          </a:p>
        </p:txBody>
      </p:sp>
      <p:sp>
        <p:nvSpPr>
          <p:cNvPr id="4" name="Footer Placeholder 3"/>
          <p:cNvSpPr>
            <a:spLocks noGrp="1"/>
          </p:cNvSpPr>
          <p:nvPr>
            <p:ph type="ftr" sz="quarter" idx="11"/>
          </p:nvPr>
        </p:nvSpPr>
        <p:spPr/>
        <p:txBody>
          <a:bodyPr/>
          <a:lstStyle/>
          <a:p>
            <a:endParaRPr lang="en-US"/>
          </a:p>
        </p:txBody>
      </p:sp>
      <p:sp>
        <p:nvSpPr>
          <p:cNvPr id="5" name="Slide Number Placeholder 4"/>
          <p:cNvSpPr>
            <a:spLocks noGrp="1"/>
          </p:cNvSpPr>
          <p:nvPr>
            <p:ph type="sldNum" sz="quarter" idx="12"/>
          </p:nvPr>
        </p:nvSpPr>
        <p:spPr/>
        <p:txBody>
          <a:bodyPr/>
          <a:lstStyle/>
          <a:p>
            <a:fld id="{A197EAA8-D770-4974-A2C9-39FA00FE3AA6}" type="slidenum">
              <a:rPr lang="en-US" smtClean="0"/>
              <a:t>‹#›</a:t>
            </a:fld>
            <a:endParaRPr lang="en-US"/>
          </a:p>
        </p:txBody>
      </p:sp>
    </p:spTree>
    <p:extLst>
      <p:ext uri="{BB962C8B-B14F-4D97-AF65-F5344CB8AC3E}">
        <p14:creationId xmlns:p14="http://schemas.microsoft.com/office/powerpoint/2010/main" val="2841778947"/>
      </p:ext>
    </p:extLst>
  </p:cSld>
  <p:clrMapOvr>
    <a:masterClrMapping/>
  </p:clrMapOvr>
</p:sldLayout>
</file>

<file path=ppt/slideLayouts/slideLayout7.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p:cNvSpPr>
            <a:spLocks noGrp="1"/>
          </p:cNvSpPr>
          <p:nvPr>
            <p:ph type="dt" sz="half" idx="10"/>
          </p:nvPr>
        </p:nvSpPr>
        <p:spPr/>
        <p:txBody>
          <a:bodyPr/>
          <a:lstStyle/>
          <a:p>
            <a:fld id="{03E92150-9554-4AAE-8C71-081FEE8C57D6}" type="datetimeFigureOut">
              <a:rPr lang="en-US" smtClean="0"/>
              <a:t>10/29/2023</a:t>
            </a:fld>
            <a:endParaRPr lang="en-US"/>
          </a:p>
        </p:txBody>
      </p:sp>
      <p:sp>
        <p:nvSpPr>
          <p:cNvPr id="3" name="Footer Placeholder 2"/>
          <p:cNvSpPr>
            <a:spLocks noGrp="1"/>
          </p:cNvSpPr>
          <p:nvPr>
            <p:ph type="ftr" sz="quarter" idx="11"/>
          </p:nvPr>
        </p:nvSpPr>
        <p:spPr/>
        <p:txBody>
          <a:bodyPr/>
          <a:lstStyle/>
          <a:p>
            <a:endParaRPr lang="en-US"/>
          </a:p>
        </p:txBody>
      </p:sp>
      <p:sp>
        <p:nvSpPr>
          <p:cNvPr id="4" name="Slide Number Placeholder 3"/>
          <p:cNvSpPr>
            <a:spLocks noGrp="1"/>
          </p:cNvSpPr>
          <p:nvPr>
            <p:ph type="sldNum" sz="quarter" idx="12"/>
          </p:nvPr>
        </p:nvSpPr>
        <p:spPr/>
        <p:txBody>
          <a:bodyPr/>
          <a:lstStyle/>
          <a:p>
            <a:fld id="{A197EAA8-D770-4974-A2C9-39FA00FE3AA6}" type="slidenum">
              <a:rPr lang="en-US" smtClean="0"/>
              <a:t>‹#›</a:t>
            </a:fld>
            <a:endParaRPr lang="en-US"/>
          </a:p>
        </p:txBody>
      </p:sp>
    </p:spTree>
    <p:extLst>
      <p:ext uri="{BB962C8B-B14F-4D97-AF65-F5344CB8AC3E}">
        <p14:creationId xmlns:p14="http://schemas.microsoft.com/office/powerpoint/2010/main" val="1342134932"/>
      </p:ext>
    </p:extLst>
  </p:cSld>
  <p:clrMapOvr>
    <a:masterClrMapping/>
  </p:clrMapOvr>
</p:sldLayout>
</file>

<file path=ppt/slideLayouts/slideLayout8.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3E92150-9554-4AAE-8C71-081FEE8C57D6}" type="datetimeFigureOut">
              <a:rPr lang="en-US" smtClean="0"/>
              <a:t>10/29/2023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97EAA8-D770-4974-A2C9-39FA00FE3AA6}" type="slidenum">
              <a:rPr lang="en-US" smtClean="0"/>
              <a:t>‹#›</a:t>
            </a:fld>
            <a:endParaRPr lang="en-US"/>
          </a:p>
        </p:txBody>
      </p:sp>
    </p:spTree>
    <p:extLst>
      <p:ext uri="{BB962C8B-B14F-4D97-AF65-F5344CB8AC3E}">
        <p14:creationId xmlns:p14="http://schemas.microsoft.com/office/powerpoint/2010/main" val="830003945"/>
      </p:ext>
    </p:extLst>
  </p:cSld>
  <p:clrMapOvr>
    <a:masterClrMapping/>
  </p:clrMapOvr>
</p:sldLayout>
</file>

<file path=ppt/slideLayouts/slideLayout9.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p:cNvSpPr>
            <a:spLocks noGrp="1"/>
          </p:cNvSpPr>
          <p:nvPr>
            <p:ph type="dt" sz="half" idx="10"/>
          </p:nvPr>
        </p:nvSpPr>
        <p:spPr/>
        <p:txBody>
          <a:bodyPr/>
          <a:lstStyle/>
          <a:p>
            <a:fld id="{03E92150-9554-4AAE-8C71-081FEE8C57D6}" type="datetimeFigureOut">
              <a:rPr lang="en-US" smtClean="0"/>
              <a:t>10/29/2023</a:t>
            </a:fld>
            <a:endParaRPr lang="en-US"/>
          </a:p>
        </p:txBody>
      </p:sp>
      <p:sp>
        <p:nvSpPr>
          <p:cNvPr id="6" name="Footer Placeholder 5"/>
          <p:cNvSpPr>
            <a:spLocks noGrp="1"/>
          </p:cNvSpPr>
          <p:nvPr>
            <p:ph type="ftr" sz="quarter" idx="11"/>
          </p:nvPr>
        </p:nvSpPr>
        <p:spPr/>
        <p:txBody>
          <a:bodyPr/>
          <a:lstStyle/>
          <a:p>
            <a:endParaRPr lang="en-US"/>
          </a:p>
        </p:txBody>
      </p:sp>
      <p:sp>
        <p:nvSpPr>
          <p:cNvPr id="7" name="Slide Number Placeholder 6"/>
          <p:cNvSpPr>
            <a:spLocks noGrp="1"/>
          </p:cNvSpPr>
          <p:nvPr>
            <p:ph type="sldNum" sz="quarter" idx="12"/>
          </p:nvPr>
        </p:nvSpPr>
        <p:spPr/>
        <p:txBody>
          <a:bodyPr/>
          <a:lstStyle/>
          <a:p>
            <a:fld id="{A197EAA8-D770-4974-A2C9-39FA00FE3AA6}" type="slidenum">
              <a:rPr lang="en-US" smtClean="0"/>
              <a:t>‹#›</a:t>
            </a:fld>
            <a:endParaRPr lang="en-US"/>
          </a:p>
        </p:txBody>
      </p:sp>
    </p:spTree>
    <p:extLst>
      <p:ext uri="{BB962C8B-B14F-4D97-AF65-F5344CB8AC3E}">
        <p14:creationId xmlns:p14="http://schemas.microsoft.com/office/powerpoint/2010/main" val="1346565076"/>
      </p:ext>
    </p:extLst>
  </p:cSld>
  <p:clrMapOvr>
    <a:masterClrMapping/>
  </p:clrMapOvr>
</p:sldLayout>
</file>

<file path=ppt/slideLayouts/slideLayout10.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p:cNvSpPr>
            <a:spLocks noGrp="1"/>
          </p:cNvSpPr>
          <p:nvPr>
            <p:ph type="title"/>
          </p:nvPr>
        </p:nvSpPr>
        <p:spPr/>
        <p:txBody>
          <a:bodyPr/>
          <a:lstStyle/>
          <a:p>
            <a:r>
              <a:rPr lang="en-US"/>
              <a:t>Click to edit Master title style</a:t>
            </a:r>
          </a:p>
        </p:txBody>
      </p:sp>
      <p:sp>
        <p:nvSpPr>
          <p:cNvPr id="3" name="Vertical Text Placeholder 2"/>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E92150-9554-4AAE-8C71-081FEE8C57D6}" type="datetimeFigureOut">
              <a:rPr lang="en-US" smtClean="0"/>
              <a:t>10/29/2023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97EAA8-D770-4974-A2C9-39FA00FE3AA6}" type="slidenum">
              <a:rPr lang="en-US" smtClean="0"/>
              <a:t>‹#›</a:t>
            </a:fld>
            <a:endParaRPr lang="en-US"/>
          </a:p>
        </p:txBody>
      </p:sp>
    </p:spTree>
    <p:extLst>
      <p:ext uri="{BB962C8B-B14F-4D97-AF65-F5344CB8AC3E}">
        <p14:creationId xmlns:p14="http://schemas.microsoft.com/office/powerpoint/2010/main" val="3461790687"/>
      </p:ext>
    </p:extLst>
  </p:cSld>
  <p:clrMapOvr>
    <a:masterClrMapping/>
  </p:clrMapOvr>
</p:sldLayout>
</file>

<file path=ppt/slideLayouts/slideLayout11.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10"/>
          </p:nvPr>
        </p:nvSpPr>
        <p:spPr/>
        <p:txBody>
          <a:bodyPr/>
          <a:lstStyle/>
          <a:p>
            <a:fld id="{03E92150-9554-4AAE-8C71-081FEE8C57D6}" type="datetimeFigureOut">
              <a:rPr lang="en-US" smtClean="0"/>
              <a:t>10/29/2023</a:t>
            </a:fld>
            <a:endParaRPr lang="en-US"/>
          </a:p>
        </p:txBody>
      </p:sp>
      <p:sp>
        <p:nvSpPr>
          <p:cNvPr id="5" name="Footer Placeholder 4"/>
          <p:cNvSpPr>
            <a:spLocks noGrp="1"/>
          </p:cNvSpPr>
          <p:nvPr>
            <p:ph type="ftr" sz="quarter" idx="11"/>
          </p:nvPr>
        </p:nvSpPr>
        <p:spPr/>
        <p:txBody>
          <a:bodyPr/>
          <a:lstStyle/>
          <a:p>
            <a:endParaRPr lang="en-US"/>
          </a:p>
        </p:txBody>
      </p:sp>
      <p:sp>
        <p:nvSpPr>
          <p:cNvPr id="6" name="Slide Number Placeholder 5"/>
          <p:cNvSpPr>
            <a:spLocks noGrp="1"/>
          </p:cNvSpPr>
          <p:nvPr>
            <p:ph type="sldNum" sz="quarter" idx="12"/>
          </p:nvPr>
        </p:nvSpPr>
        <p:spPr/>
        <p:txBody>
          <a:bodyPr/>
          <a:lstStyle/>
          <a:p>
            <a:fld id="{A197EAA8-D770-4974-A2C9-39FA00FE3AA6}" type="slidenum">
              <a:rPr lang="en-US" smtClean="0"/>
              <a:t>‹#›</a:t>
            </a:fld>
            <a:endParaRPr lang="en-US"/>
          </a:p>
        </p:txBody>
      </p:sp>
    </p:spTree>
    <p:extLst>
      <p:ext uri="{BB962C8B-B14F-4D97-AF65-F5344CB8AC3E}">
        <p14:creationId xmlns:p14="http://schemas.microsoft.com/office/powerpoint/2010/main" val="943239572"/>
      </p:ext>
    </p:extLst>
  </p:cSld>
  <p:clrMapOvr>
    <a:masterClrMapping/>
  </p:clrMapOvr>
</p:sldLayout>
</file>

<file path=ppt/slideLayouts/slideLayout12.xml><?xml version="1.0" encoding="utf-8"?>
<p:sldLayout xmlns:a="http://schemas.openxmlformats.org/drawingml/2006/main" xmlns:r="http://schemas.openxmlformats.org/officeDocument/2006/relationships" xmlns:p="http://schemas.openxmlformats.org/presentationml/2006/main" type="title" preserve="1">
  <p:cSld name="Title Slide">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B1919EF-87F5-5C44-B459-A04C69A1F6C1}"/>
              </a:ext>
            </a:extLst>
          </p:cNvPr>
          <p:cNvSpPr>
            <a:spLocks noGrp="1"/>
          </p:cNvSpPr>
          <p:nvPr>
            <p:ph type="ctrTitle"/>
          </p:nvPr>
        </p:nvSpPr>
        <p:spPr>
          <a:xfrm>
            <a:off x="1524000" y="1122363"/>
            <a:ext cx="9144000" cy="2387600"/>
          </a:xfrm>
        </p:spPr>
        <p:txBody>
          <a:bodyPr anchor="b"/>
          <a:lstStyle>
            <a:lvl1pPr algn="ctr">
              <a:defRPr sz="6000"/>
            </a:lvl1pPr>
          </a:lstStyle>
          <a:p>
            <a:r>
              <a:rPr lang="en-US"/>
              <a:t>Click to edit Master title style</a:t>
            </a:r>
          </a:p>
        </p:txBody>
      </p:sp>
      <p:sp>
        <p:nvSpPr>
          <p:cNvPr id="3" name="Subtitle 2">
            <a:extLst>
              <a:ext uri="{FF2B5EF4-FFF2-40B4-BE49-F238E27FC236}">
                <a16:creationId xmlns:a16="http://schemas.microsoft.com/office/drawing/2014/main" id="{A57EB6BD-97A6-5D7D-3B4B-D22508C4C8BC}"/>
              </a:ext>
            </a:extLst>
          </p:cNvPr>
          <p:cNvSpPr>
            <a:spLocks noGrp="1"/>
          </p:cNvSpPr>
          <p:nvPr>
            <p:ph type="subTitle" idx="1"/>
          </p:nvPr>
        </p:nvSpPr>
        <p:spPr>
          <a:xfrm>
            <a:off x="1524000" y="3602038"/>
            <a:ext cx="9144000" cy="1655762"/>
          </a:xfrm>
        </p:spPr>
        <p:txBody>
          <a:bodyPr/>
          <a:lstStyle>
            <a:lvl1pPr marL="0" indent="0" algn="ctr">
              <a:buNone/>
              <a:defRPr sz="2400"/>
            </a:lvl1pPr>
            <a:lvl2pPr marL="457200" indent="0" algn="ctr">
              <a:buNone/>
              <a:defRPr sz="2000"/>
            </a:lvl2pPr>
            <a:lvl3pPr marL="914400" indent="0" algn="ctr">
              <a:buNone/>
              <a:defRPr sz="1800"/>
            </a:lvl3pPr>
            <a:lvl4pPr marL="1371600" indent="0" algn="ctr">
              <a:buNone/>
              <a:defRPr sz="1600"/>
            </a:lvl4pPr>
            <a:lvl5pPr marL="1828800" indent="0" algn="ctr">
              <a:buNone/>
              <a:defRPr sz="1600"/>
            </a:lvl5pPr>
            <a:lvl6pPr marL="2286000" indent="0" algn="ctr">
              <a:buNone/>
              <a:defRPr sz="1600"/>
            </a:lvl6pPr>
            <a:lvl7pPr marL="2743200" indent="0" algn="ctr">
              <a:buNone/>
              <a:defRPr sz="1600"/>
            </a:lvl7pPr>
            <a:lvl8pPr marL="3200400" indent="0" algn="ctr">
              <a:buNone/>
              <a:defRPr sz="1600"/>
            </a:lvl8pPr>
            <a:lvl9pPr marL="3657600" indent="0" algn="ctr">
              <a:buNone/>
              <a:defRPr sz="1600"/>
            </a:lvl9pPr>
          </a:lstStyle>
          <a:p>
            <a:r>
              <a:rPr lang="en-US"/>
              <a:t>Click to edit Master subtitle style</a:t>
            </a:r>
          </a:p>
        </p:txBody>
      </p:sp>
      <p:sp>
        <p:nvSpPr>
          <p:cNvPr id="4" name="Date Placeholder 3">
            <a:extLst>
              <a:ext uri="{FF2B5EF4-FFF2-40B4-BE49-F238E27FC236}">
                <a16:creationId xmlns:a16="http://schemas.microsoft.com/office/drawing/2014/main" id="{9D86972C-6544-1458-7C8C-F1DE2BA2522E}"/>
              </a:ext>
            </a:extLst>
          </p:cNvPr>
          <p:cNvSpPr>
            <a:spLocks noGrp="1"/>
          </p:cNvSpPr>
          <p:nvPr>
            <p:ph type="dt" sz="half" idx="10"/>
          </p:nvPr>
        </p:nvSpPr>
        <p:spPr/>
        <p:txBody>
          <a:bodyPr/>
          <a:lstStyle/>
          <a:p>
            <a:fld id="{D70FB944-848B-469D-A5E4-B4CAA967750C}" type="datetimeFigureOut">
              <a:rPr lang="en-US" smtClean="0"/>
              <a:t>10/29/2023</a:t>
            </a:fld>
            <a:endParaRPr lang="en-US"/>
          </a:p>
        </p:txBody>
      </p:sp>
      <p:sp>
        <p:nvSpPr>
          <p:cNvPr id="5" name="Footer Placeholder 4">
            <a:extLst>
              <a:ext uri="{FF2B5EF4-FFF2-40B4-BE49-F238E27FC236}">
                <a16:creationId xmlns:a16="http://schemas.microsoft.com/office/drawing/2014/main" id="{B713AAEC-239F-8B3F-C1A0-E304D7510351}"/>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71746370-6676-B39A-4B1E-D2E16F4C1B7F}"/>
              </a:ext>
            </a:extLst>
          </p:cNvPr>
          <p:cNvSpPr>
            <a:spLocks noGrp="1"/>
          </p:cNvSpPr>
          <p:nvPr>
            <p:ph type="sldNum" sz="quarter" idx="12"/>
          </p:nvPr>
        </p:nvSpPr>
        <p:spPr/>
        <p:txBody>
          <a:bodyPr/>
          <a:lstStyle/>
          <a:p>
            <a:fld id="{1B16AAE3-AB57-4E3F-985A-78912EA3C07A}" type="slidenum">
              <a:rPr lang="en-US" smtClean="0"/>
              <a:t>‹#›</a:t>
            </a:fld>
            <a:endParaRPr lang="en-US"/>
          </a:p>
        </p:txBody>
      </p:sp>
    </p:spTree>
    <p:extLst>
      <p:ext uri="{BB962C8B-B14F-4D97-AF65-F5344CB8AC3E}">
        <p14:creationId xmlns:p14="http://schemas.microsoft.com/office/powerpoint/2010/main" val="2541698534"/>
      </p:ext>
    </p:extLst>
  </p:cSld>
  <p:clrMapOvr>
    <a:masterClrMapping/>
  </p:clrMapOvr>
</p:sldLayout>
</file>

<file path=ppt/slideLayouts/slideLayout13.xml><?xml version="1.0" encoding="utf-8"?>
<p:sldLayout xmlns:a="http://schemas.openxmlformats.org/drawingml/2006/main" xmlns:r="http://schemas.openxmlformats.org/officeDocument/2006/relationships" xmlns:p="http://schemas.openxmlformats.org/presentationml/2006/main" type="obj" preserve="1">
  <p:cSld name="Title and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3C7BEC0-F7BB-4081-ABE1-F8880C1925C9}"/>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8590097E-E599-B3A5-0E0D-0F83265F4006}"/>
              </a:ext>
            </a:extLst>
          </p:cNvPr>
          <p:cNvSpPr>
            <a:spLocks noGrp="1"/>
          </p:cNvSpPr>
          <p:nvPr>
            <p:ph idx="1"/>
          </p:nvPr>
        </p:nvSpPr>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0A531BCE-0642-DFB7-D841-C9857BA71E10}"/>
              </a:ext>
            </a:extLst>
          </p:cNvPr>
          <p:cNvSpPr>
            <a:spLocks noGrp="1"/>
          </p:cNvSpPr>
          <p:nvPr>
            <p:ph type="dt" sz="half" idx="10"/>
          </p:nvPr>
        </p:nvSpPr>
        <p:spPr/>
        <p:txBody>
          <a:bodyPr/>
          <a:lstStyle/>
          <a:p>
            <a:fld id="{D70FB944-848B-469D-A5E4-B4CAA967750C}" type="datetimeFigureOut">
              <a:rPr lang="en-US" smtClean="0"/>
              <a:t>10/29/2023</a:t>
            </a:fld>
            <a:endParaRPr lang="en-US"/>
          </a:p>
        </p:txBody>
      </p:sp>
      <p:sp>
        <p:nvSpPr>
          <p:cNvPr id="5" name="Footer Placeholder 4">
            <a:extLst>
              <a:ext uri="{FF2B5EF4-FFF2-40B4-BE49-F238E27FC236}">
                <a16:creationId xmlns:a16="http://schemas.microsoft.com/office/drawing/2014/main" id="{C4106527-F2BC-F633-9F1F-9474565AA187}"/>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E4802BAC-6A06-7913-EB0B-384A7735BF6B}"/>
              </a:ext>
            </a:extLst>
          </p:cNvPr>
          <p:cNvSpPr>
            <a:spLocks noGrp="1"/>
          </p:cNvSpPr>
          <p:nvPr>
            <p:ph type="sldNum" sz="quarter" idx="12"/>
          </p:nvPr>
        </p:nvSpPr>
        <p:spPr/>
        <p:txBody>
          <a:bodyPr/>
          <a:lstStyle/>
          <a:p>
            <a:fld id="{1B16AAE3-AB57-4E3F-985A-78912EA3C07A}" type="slidenum">
              <a:rPr lang="en-US" smtClean="0"/>
              <a:t>‹#›</a:t>
            </a:fld>
            <a:endParaRPr lang="en-US"/>
          </a:p>
        </p:txBody>
      </p:sp>
    </p:spTree>
    <p:extLst>
      <p:ext uri="{BB962C8B-B14F-4D97-AF65-F5344CB8AC3E}">
        <p14:creationId xmlns:p14="http://schemas.microsoft.com/office/powerpoint/2010/main" val="1999205394"/>
      </p:ext>
    </p:extLst>
  </p:cSld>
  <p:clrMapOvr>
    <a:masterClrMapping/>
  </p:clrMapOvr>
</p:sldLayout>
</file>

<file path=ppt/slideLayouts/slideLayout14.xml><?xml version="1.0" encoding="utf-8"?>
<p:sldLayout xmlns:a="http://schemas.openxmlformats.org/drawingml/2006/main" xmlns:r="http://schemas.openxmlformats.org/officeDocument/2006/relationships" xmlns:p="http://schemas.openxmlformats.org/presentationml/2006/main" type="secHead" preserve="1">
  <p:cSld name="Section Header">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93695AAE-0922-83E6-CC5C-DBCC5B35755A}"/>
              </a:ext>
            </a:extLst>
          </p:cNvPr>
          <p:cNvSpPr>
            <a:spLocks noGrp="1"/>
          </p:cNvSpPr>
          <p:nvPr>
            <p:ph type="title"/>
          </p:nvPr>
        </p:nvSpPr>
        <p:spPr>
          <a:xfrm>
            <a:off x="831850" y="1709738"/>
            <a:ext cx="10515600" cy="2852737"/>
          </a:xfrm>
        </p:spPr>
        <p:txBody>
          <a:bodyPr anchor="b"/>
          <a:lstStyle>
            <a:lvl1pPr>
              <a:defRPr sz="6000"/>
            </a:lvl1pPr>
          </a:lstStyle>
          <a:p>
            <a:r>
              <a:rPr lang="en-US"/>
              <a:t>Click to edit Master title style</a:t>
            </a:r>
          </a:p>
        </p:txBody>
      </p:sp>
      <p:sp>
        <p:nvSpPr>
          <p:cNvPr id="3" name="Text Placeholder 2">
            <a:extLst>
              <a:ext uri="{FF2B5EF4-FFF2-40B4-BE49-F238E27FC236}">
                <a16:creationId xmlns:a16="http://schemas.microsoft.com/office/drawing/2014/main" id="{21F2F15A-5B23-C247-5555-638C1B5E0B54}"/>
              </a:ext>
            </a:extLst>
          </p:cNvPr>
          <p:cNvSpPr>
            <a:spLocks noGrp="1"/>
          </p:cNvSpPr>
          <p:nvPr>
            <p:ph type="body" idx="1"/>
          </p:nvPr>
        </p:nvSpPr>
        <p:spPr>
          <a:xfrm>
            <a:off x="831850" y="4589463"/>
            <a:ext cx="10515600" cy="1500187"/>
          </a:xfrm>
        </p:spPr>
        <p:txBody>
          <a:bodyPr/>
          <a:lstStyle>
            <a:lvl1pPr marL="0" indent="0">
              <a:buNone/>
              <a:defRPr sz="2400">
                <a:solidFill>
                  <a:schemeClr val="tx1">
                    <a:tint val="75000"/>
                  </a:schemeClr>
                </a:solidFill>
              </a:defRPr>
            </a:lvl1pPr>
            <a:lvl2pPr marL="457200" indent="0">
              <a:buNone/>
              <a:defRPr sz="2000">
                <a:solidFill>
                  <a:schemeClr val="tx1">
                    <a:tint val="75000"/>
                  </a:schemeClr>
                </a:solidFill>
              </a:defRPr>
            </a:lvl2pPr>
            <a:lvl3pPr marL="914400" indent="0">
              <a:buNone/>
              <a:defRPr sz="1800">
                <a:solidFill>
                  <a:schemeClr val="tx1">
                    <a:tint val="75000"/>
                  </a:schemeClr>
                </a:solidFill>
              </a:defRPr>
            </a:lvl3pPr>
            <a:lvl4pPr marL="1371600" indent="0">
              <a:buNone/>
              <a:defRPr sz="1600">
                <a:solidFill>
                  <a:schemeClr val="tx1">
                    <a:tint val="75000"/>
                  </a:schemeClr>
                </a:solidFill>
              </a:defRPr>
            </a:lvl4pPr>
            <a:lvl5pPr marL="1828800" indent="0">
              <a:buNone/>
              <a:defRPr sz="1600">
                <a:solidFill>
                  <a:schemeClr val="tx1">
                    <a:tint val="75000"/>
                  </a:schemeClr>
                </a:solidFill>
              </a:defRPr>
            </a:lvl5pPr>
            <a:lvl6pPr marL="2286000" indent="0">
              <a:buNone/>
              <a:defRPr sz="1600">
                <a:solidFill>
                  <a:schemeClr val="tx1">
                    <a:tint val="75000"/>
                  </a:schemeClr>
                </a:solidFill>
              </a:defRPr>
            </a:lvl6pPr>
            <a:lvl7pPr marL="2743200" indent="0">
              <a:buNone/>
              <a:defRPr sz="1600">
                <a:solidFill>
                  <a:schemeClr val="tx1">
                    <a:tint val="75000"/>
                  </a:schemeClr>
                </a:solidFill>
              </a:defRPr>
            </a:lvl7pPr>
            <a:lvl8pPr marL="3200400" indent="0">
              <a:buNone/>
              <a:defRPr sz="1600">
                <a:solidFill>
                  <a:schemeClr val="tx1">
                    <a:tint val="75000"/>
                  </a:schemeClr>
                </a:solidFill>
              </a:defRPr>
            </a:lvl8pPr>
            <a:lvl9pPr marL="3657600" indent="0">
              <a:buNone/>
              <a:defRPr sz="1600">
                <a:solidFill>
                  <a:schemeClr val="tx1">
                    <a:tint val="75000"/>
                  </a:schemeClr>
                </a:solidFill>
              </a:defRPr>
            </a:lvl9pPr>
          </a:lstStyle>
          <a:p>
            <a:pPr lvl="0"/>
            <a:r>
              <a:rPr lang="en-US"/>
              <a:t>Click to edit Master text styles</a:t>
            </a:r>
          </a:p>
        </p:txBody>
      </p:sp>
      <p:sp>
        <p:nvSpPr>
          <p:cNvPr id="4" name="Date Placeholder 3">
            <a:extLst>
              <a:ext uri="{FF2B5EF4-FFF2-40B4-BE49-F238E27FC236}">
                <a16:creationId xmlns:a16="http://schemas.microsoft.com/office/drawing/2014/main" id="{885AAD38-6F2E-6556-AF42-CA17013B926F}"/>
              </a:ext>
            </a:extLst>
          </p:cNvPr>
          <p:cNvSpPr>
            <a:spLocks noGrp="1"/>
          </p:cNvSpPr>
          <p:nvPr>
            <p:ph type="dt" sz="half" idx="10"/>
          </p:nvPr>
        </p:nvSpPr>
        <p:spPr/>
        <p:txBody>
          <a:bodyPr/>
          <a:lstStyle/>
          <a:p>
            <a:fld id="{D70FB944-848B-469D-A5E4-B4CAA967750C}" type="datetimeFigureOut">
              <a:rPr lang="en-US" smtClean="0"/>
              <a:t>10/29/2023</a:t>
            </a:fld>
            <a:endParaRPr lang="en-US"/>
          </a:p>
        </p:txBody>
      </p:sp>
      <p:sp>
        <p:nvSpPr>
          <p:cNvPr id="5" name="Footer Placeholder 4">
            <a:extLst>
              <a:ext uri="{FF2B5EF4-FFF2-40B4-BE49-F238E27FC236}">
                <a16:creationId xmlns:a16="http://schemas.microsoft.com/office/drawing/2014/main" id="{9EF6B202-A0EF-11BB-F65A-7437C3E2BE44}"/>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7373760-907C-E13B-5D7E-1CA740B58A7B}"/>
              </a:ext>
            </a:extLst>
          </p:cNvPr>
          <p:cNvSpPr>
            <a:spLocks noGrp="1"/>
          </p:cNvSpPr>
          <p:nvPr>
            <p:ph type="sldNum" sz="quarter" idx="12"/>
          </p:nvPr>
        </p:nvSpPr>
        <p:spPr/>
        <p:txBody>
          <a:bodyPr/>
          <a:lstStyle/>
          <a:p>
            <a:fld id="{1B16AAE3-AB57-4E3F-985A-78912EA3C07A}" type="slidenum">
              <a:rPr lang="en-US" smtClean="0"/>
              <a:t>‹#›</a:t>
            </a:fld>
            <a:endParaRPr lang="en-US"/>
          </a:p>
        </p:txBody>
      </p:sp>
    </p:spTree>
    <p:extLst>
      <p:ext uri="{BB962C8B-B14F-4D97-AF65-F5344CB8AC3E}">
        <p14:creationId xmlns:p14="http://schemas.microsoft.com/office/powerpoint/2010/main" val="3186524917"/>
      </p:ext>
    </p:extLst>
  </p:cSld>
  <p:clrMapOvr>
    <a:masterClrMapping/>
  </p:clrMapOvr>
</p:sldLayout>
</file>

<file path=ppt/slideLayouts/slideLayout15.xml><?xml version="1.0" encoding="utf-8"?>
<p:sldLayout xmlns:a="http://schemas.openxmlformats.org/drawingml/2006/main" xmlns:r="http://schemas.openxmlformats.org/officeDocument/2006/relationships" xmlns:p="http://schemas.openxmlformats.org/presentationml/2006/main" type="twoObj" preserve="1">
  <p:cSld name="Two Conten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5A9A7978-8896-44C2-C08D-D521E5D85445}"/>
              </a:ext>
            </a:extLst>
          </p:cNvPr>
          <p:cNvSpPr>
            <a:spLocks noGrp="1"/>
          </p:cNvSpPr>
          <p:nvPr>
            <p:ph type="title"/>
          </p:nvPr>
        </p:nvSpPr>
        <p:spPr/>
        <p:txBody>
          <a:bodyPr/>
          <a:lstStyle/>
          <a:p>
            <a:r>
              <a:rPr lang="en-US"/>
              <a:t>Click to edit Master title style</a:t>
            </a:r>
          </a:p>
        </p:txBody>
      </p:sp>
      <p:sp>
        <p:nvSpPr>
          <p:cNvPr id="3" name="Content Placeholder 2">
            <a:extLst>
              <a:ext uri="{FF2B5EF4-FFF2-40B4-BE49-F238E27FC236}">
                <a16:creationId xmlns:a16="http://schemas.microsoft.com/office/drawing/2014/main" id="{CB8DD939-86F1-BAAE-8FCD-0CB6AAB0A0F2}"/>
              </a:ext>
            </a:extLst>
          </p:cNvPr>
          <p:cNvSpPr>
            <a:spLocks noGrp="1"/>
          </p:cNvSpPr>
          <p:nvPr>
            <p:ph sz="half" idx="1"/>
          </p:nvPr>
        </p:nvSpPr>
        <p:spPr>
          <a:xfrm>
            <a:off x="838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Content Placeholder 3">
            <a:extLst>
              <a:ext uri="{FF2B5EF4-FFF2-40B4-BE49-F238E27FC236}">
                <a16:creationId xmlns:a16="http://schemas.microsoft.com/office/drawing/2014/main" id="{D61E441D-3249-1686-EA20-F9B09EC2F1B6}"/>
              </a:ext>
            </a:extLst>
          </p:cNvPr>
          <p:cNvSpPr>
            <a:spLocks noGrp="1"/>
          </p:cNvSpPr>
          <p:nvPr>
            <p:ph sz="half" idx="2"/>
          </p:nvPr>
        </p:nvSpPr>
        <p:spPr>
          <a:xfrm>
            <a:off x="6172200" y="1825625"/>
            <a:ext cx="5181600" cy="435133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Date Placeholder 4">
            <a:extLst>
              <a:ext uri="{FF2B5EF4-FFF2-40B4-BE49-F238E27FC236}">
                <a16:creationId xmlns:a16="http://schemas.microsoft.com/office/drawing/2014/main" id="{F3465573-2D02-5A55-F7B8-CD8E2E273DC0}"/>
              </a:ext>
            </a:extLst>
          </p:cNvPr>
          <p:cNvSpPr>
            <a:spLocks noGrp="1"/>
          </p:cNvSpPr>
          <p:nvPr>
            <p:ph type="dt" sz="half" idx="10"/>
          </p:nvPr>
        </p:nvSpPr>
        <p:spPr/>
        <p:txBody>
          <a:bodyPr/>
          <a:lstStyle/>
          <a:p>
            <a:fld id="{D70FB944-848B-469D-A5E4-B4CAA967750C}" type="datetimeFigureOut">
              <a:rPr lang="en-US" smtClean="0"/>
              <a:t>10/29/2023</a:t>
            </a:fld>
            <a:endParaRPr lang="en-US"/>
          </a:p>
        </p:txBody>
      </p:sp>
      <p:sp>
        <p:nvSpPr>
          <p:cNvPr id="6" name="Footer Placeholder 5">
            <a:extLst>
              <a:ext uri="{FF2B5EF4-FFF2-40B4-BE49-F238E27FC236}">
                <a16:creationId xmlns:a16="http://schemas.microsoft.com/office/drawing/2014/main" id="{FEFD11A0-36EE-23E0-95EC-0906BC794F74}"/>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5D37F40C-06EA-74F0-5F5A-9E62D5F5C29E}"/>
              </a:ext>
            </a:extLst>
          </p:cNvPr>
          <p:cNvSpPr>
            <a:spLocks noGrp="1"/>
          </p:cNvSpPr>
          <p:nvPr>
            <p:ph type="sldNum" sz="quarter" idx="12"/>
          </p:nvPr>
        </p:nvSpPr>
        <p:spPr/>
        <p:txBody>
          <a:bodyPr/>
          <a:lstStyle/>
          <a:p>
            <a:fld id="{1B16AAE3-AB57-4E3F-985A-78912EA3C07A}" type="slidenum">
              <a:rPr lang="en-US" smtClean="0"/>
              <a:t>‹#›</a:t>
            </a:fld>
            <a:endParaRPr lang="en-US"/>
          </a:p>
        </p:txBody>
      </p:sp>
    </p:spTree>
    <p:extLst>
      <p:ext uri="{BB962C8B-B14F-4D97-AF65-F5344CB8AC3E}">
        <p14:creationId xmlns:p14="http://schemas.microsoft.com/office/powerpoint/2010/main" val="3299101573"/>
      </p:ext>
    </p:extLst>
  </p:cSld>
  <p:clrMapOvr>
    <a:masterClrMapping/>
  </p:clrMapOvr>
</p:sldLayout>
</file>

<file path=ppt/slideLayouts/slideLayout16.xml><?xml version="1.0" encoding="utf-8"?>
<p:sldLayout xmlns:a="http://schemas.openxmlformats.org/drawingml/2006/main" xmlns:r="http://schemas.openxmlformats.org/officeDocument/2006/relationships" xmlns:p="http://schemas.openxmlformats.org/presentationml/2006/main" type="twoTxTwoObj" preserve="1">
  <p:cSld name="Comparis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1371D74C-AB32-88B7-C3B9-5C2CC715F96E}"/>
              </a:ext>
            </a:extLst>
          </p:cNvPr>
          <p:cNvSpPr>
            <a:spLocks noGrp="1"/>
          </p:cNvSpPr>
          <p:nvPr>
            <p:ph type="title"/>
          </p:nvPr>
        </p:nvSpPr>
        <p:spPr>
          <a:xfrm>
            <a:off x="839788" y="365125"/>
            <a:ext cx="10515600" cy="1325563"/>
          </a:xfrm>
        </p:spPr>
        <p:txBody>
          <a:bodyPr/>
          <a:lstStyle/>
          <a:p>
            <a:r>
              <a:rPr lang="en-US"/>
              <a:t>Click to edit Master title style</a:t>
            </a:r>
          </a:p>
        </p:txBody>
      </p:sp>
      <p:sp>
        <p:nvSpPr>
          <p:cNvPr id="3" name="Text Placeholder 2">
            <a:extLst>
              <a:ext uri="{FF2B5EF4-FFF2-40B4-BE49-F238E27FC236}">
                <a16:creationId xmlns:a16="http://schemas.microsoft.com/office/drawing/2014/main" id="{9A0A51AA-CFC8-F461-856E-01AA9FCFBFD1}"/>
              </a:ext>
            </a:extLst>
          </p:cNvPr>
          <p:cNvSpPr>
            <a:spLocks noGrp="1"/>
          </p:cNvSpPr>
          <p:nvPr>
            <p:ph type="body" idx="1"/>
          </p:nvPr>
        </p:nvSpPr>
        <p:spPr>
          <a:xfrm>
            <a:off x="839788" y="1681163"/>
            <a:ext cx="5157787"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4" name="Content Placeholder 3">
            <a:extLst>
              <a:ext uri="{FF2B5EF4-FFF2-40B4-BE49-F238E27FC236}">
                <a16:creationId xmlns:a16="http://schemas.microsoft.com/office/drawing/2014/main" id="{502D022F-8B26-C9ED-1FC0-C6B28D6634D4}"/>
              </a:ext>
            </a:extLst>
          </p:cNvPr>
          <p:cNvSpPr>
            <a:spLocks noGrp="1"/>
          </p:cNvSpPr>
          <p:nvPr>
            <p:ph sz="half" idx="2"/>
          </p:nvPr>
        </p:nvSpPr>
        <p:spPr>
          <a:xfrm>
            <a:off x="839788" y="2505075"/>
            <a:ext cx="5157787"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5" name="Text Placeholder 4">
            <a:extLst>
              <a:ext uri="{FF2B5EF4-FFF2-40B4-BE49-F238E27FC236}">
                <a16:creationId xmlns:a16="http://schemas.microsoft.com/office/drawing/2014/main" id="{ABF9D033-AF4B-EAD1-CCC7-24FCFACA34DE}"/>
              </a:ext>
            </a:extLst>
          </p:cNvPr>
          <p:cNvSpPr>
            <a:spLocks noGrp="1"/>
          </p:cNvSpPr>
          <p:nvPr>
            <p:ph type="body" sz="quarter" idx="3"/>
          </p:nvPr>
        </p:nvSpPr>
        <p:spPr>
          <a:xfrm>
            <a:off x="6172200" y="1681163"/>
            <a:ext cx="5183188" cy="823912"/>
          </a:xfrm>
        </p:spPr>
        <p:txBody>
          <a:bodyPr anchor="b"/>
          <a:lstStyle>
            <a:lvl1pPr marL="0" indent="0">
              <a:buNone/>
              <a:defRPr sz="2400" b="1"/>
            </a:lvl1pPr>
            <a:lvl2pPr marL="457200" indent="0">
              <a:buNone/>
              <a:defRPr sz="2000" b="1"/>
            </a:lvl2pPr>
            <a:lvl3pPr marL="914400" indent="0">
              <a:buNone/>
              <a:defRPr sz="1800" b="1"/>
            </a:lvl3pPr>
            <a:lvl4pPr marL="1371600" indent="0">
              <a:buNone/>
              <a:defRPr sz="1600" b="1"/>
            </a:lvl4pPr>
            <a:lvl5pPr marL="1828800" indent="0">
              <a:buNone/>
              <a:defRPr sz="1600" b="1"/>
            </a:lvl5pPr>
            <a:lvl6pPr marL="2286000" indent="0">
              <a:buNone/>
              <a:defRPr sz="1600" b="1"/>
            </a:lvl6pPr>
            <a:lvl7pPr marL="2743200" indent="0">
              <a:buNone/>
              <a:defRPr sz="1600" b="1"/>
            </a:lvl7pPr>
            <a:lvl8pPr marL="3200400" indent="0">
              <a:buNone/>
              <a:defRPr sz="1600" b="1"/>
            </a:lvl8pPr>
            <a:lvl9pPr marL="3657600" indent="0">
              <a:buNone/>
              <a:defRPr sz="1600" b="1"/>
            </a:lvl9pPr>
          </a:lstStyle>
          <a:p>
            <a:pPr lvl="0"/>
            <a:r>
              <a:rPr lang="en-US"/>
              <a:t>Click to edit Master text styles</a:t>
            </a:r>
          </a:p>
        </p:txBody>
      </p:sp>
      <p:sp>
        <p:nvSpPr>
          <p:cNvPr id="6" name="Content Placeholder 5">
            <a:extLst>
              <a:ext uri="{FF2B5EF4-FFF2-40B4-BE49-F238E27FC236}">
                <a16:creationId xmlns:a16="http://schemas.microsoft.com/office/drawing/2014/main" id="{C450211E-CE8C-BE79-1578-D6E82E622379}"/>
              </a:ext>
            </a:extLst>
          </p:cNvPr>
          <p:cNvSpPr>
            <a:spLocks noGrp="1"/>
          </p:cNvSpPr>
          <p:nvPr>
            <p:ph sz="quarter" idx="4"/>
          </p:nvPr>
        </p:nvSpPr>
        <p:spPr>
          <a:xfrm>
            <a:off x="6172200" y="2505075"/>
            <a:ext cx="5183188" cy="3684588"/>
          </a:xfrm>
        </p:spPr>
        <p:txBody>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7" name="Date Placeholder 6">
            <a:extLst>
              <a:ext uri="{FF2B5EF4-FFF2-40B4-BE49-F238E27FC236}">
                <a16:creationId xmlns:a16="http://schemas.microsoft.com/office/drawing/2014/main" id="{92BA8FC1-ABC0-48D6-BBE7-ECB7935ECD57}"/>
              </a:ext>
            </a:extLst>
          </p:cNvPr>
          <p:cNvSpPr>
            <a:spLocks noGrp="1"/>
          </p:cNvSpPr>
          <p:nvPr>
            <p:ph type="dt" sz="half" idx="10"/>
          </p:nvPr>
        </p:nvSpPr>
        <p:spPr/>
        <p:txBody>
          <a:bodyPr/>
          <a:lstStyle/>
          <a:p>
            <a:fld id="{D70FB944-848B-469D-A5E4-B4CAA967750C}" type="datetimeFigureOut">
              <a:rPr lang="en-US" smtClean="0"/>
              <a:t>10/29/2023</a:t>
            </a:fld>
            <a:endParaRPr lang="en-US"/>
          </a:p>
        </p:txBody>
      </p:sp>
      <p:sp>
        <p:nvSpPr>
          <p:cNvPr id="8" name="Footer Placeholder 7">
            <a:extLst>
              <a:ext uri="{FF2B5EF4-FFF2-40B4-BE49-F238E27FC236}">
                <a16:creationId xmlns:a16="http://schemas.microsoft.com/office/drawing/2014/main" id="{1A2B23C2-B5C8-A2D9-9186-93820D05D916}"/>
              </a:ext>
            </a:extLst>
          </p:cNvPr>
          <p:cNvSpPr>
            <a:spLocks noGrp="1"/>
          </p:cNvSpPr>
          <p:nvPr>
            <p:ph type="ftr" sz="quarter" idx="11"/>
          </p:nvPr>
        </p:nvSpPr>
        <p:spPr/>
        <p:txBody>
          <a:bodyPr/>
          <a:lstStyle/>
          <a:p>
            <a:endParaRPr lang="en-US"/>
          </a:p>
        </p:txBody>
      </p:sp>
      <p:sp>
        <p:nvSpPr>
          <p:cNvPr id="9" name="Slide Number Placeholder 8">
            <a:extLst>
              <a:ext uri="{FF2B5EF4-FFF2-40B4-BE49-F238E27FC236}">
                <a16:creationId xmlns:a16="http://schemas.microsoft.com/office/drawing/2014/main" id="{475F5728-279A-9133-0ED8-1BADDBBCE1B0}"/>
              </a:ext>
            </a:extLst>
          </p:cNvPr>
          <p:cNvSpPr>
            <a:spLocks noGrp="1"/>
          </p:cNvSpPr>
          <p:nvPr>
            <p:ph type="sldNum" sz="quarter" idx="12"/>
          </p:nvPr>
        </p:nvSpPr>
        <p:spPr/>
        <p:txBody>
          <a:bodyPr/>
          <a:lstStyle/>
          <a:p>
            <a:fld id="{1B16AAE3-AB57-4E3F-985A-78912EA3C07A}" type="slidenum">
              <a:rPr lang="en-US" smtClean="0"/>
              <a:t>‹#›</a:t>
            </a:fld>
            <a:endParaRPr lang="en-US"/>
          </a:p>
        </p:txBody>
      </p:sp>
    </p:spTree>
    <p:extLst>
      <p:ext uri="{BB962C8B-B14F-4D97-AF65-F5344CB8AC3E}">
        <p14:creationId xmlns:p14="http://schemas.microsoft.com/office/powerpoint/2010/main" val="260366492"/>
      </p:ext>
    </p:extLst>
  </p:cSld>
  <p:clrMapOvr>
    <a:masterClrMapping/>
  </p:clrMapOvr>
</p:sldLayout>
</file>

<file path=ppt/slideLayouts/slideLayout17.xml><?xml version="1.0" encoding="utf-8"?>
<p:sldLayout xmlns:a="http://schemas.openxmlformats.org/drawingml/2006/main" xmlns:r="http://schemas.openxmlformats.org/officeDocument/2006/relationships" xmlns:p="http://schemas.openxmlformats.org/presentationml/2006/main" type="titleOnly" preserve="1">
  <p:cSld name="Title Only">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610CCCDC-7389-ABCE-0D15-07EC26F1725E}"/>
              </a:ext>
            </a:extLst>
          </p:cNvPr>
          <p:cNvSpPr>
            <a:spLocks noGrp="1"/>
          </p:cNvSpPr>
          <p:nvPr>
            <p:ph type="title"/>
          </p:nvPr>
        </p:nvSpPr>
        <p:spPr/>
        <p:txBody>
          <a:bodyPr/>
          <a:lstStyle/>
          <a:p>
            <a:r>
              <a:rPr lang="en-US"/>
              <a:t>Click to edit Master title style</a:t>
            </a:r>
          </a:p>
        </p:txBody>
      </p:sp>
      <p:sp>
        <p:nvSpPr>
          <p:cNvPr id="3" name="Date Placeholder 2">
            <a:extLst>
              <a:ext uri="{FF2B5EF4-FFF2-40B4-BE49-F238E27FC236}">
                <a16:creationId xmlns:a16="http://schemas.microsoft.com/office/drawing/2014/main" id="{443CF26D-C3A0-4B05-8FF7-6DEEDEDEBE99}"/>
              </a:ext>
            </a:extLst>
          </p:cNvPr>
          <p:cNvSpPr>
            <a:spLocks noGrp="1"/>
          </p:cNvSpPr>
          <p:nvPr>
            <p:ph type="dt" sz="half" idx="10"/>
          </p:nvPr>
        </p:nvSpPr>
        <p:spPr/>
        <p:txBody>
          <a:bodyPr/>
          <a:lstStyle/>
          <a:p>
            <a:fld id="{D70FB944-848B-469D-A5E4-B4CAA967750C}" type="datetimeFigureOut">
              <a:rPr lang="en-US" smtClean="0"/>
              <a:t>10/29/2023</a:t>
            </a:fld>
            <a:endParaRPr lang="en-US"/>
          </a:p>
        </p:txBody>
      </p:sp>
      <p:sp>
        <p:nvSpPr>
          <p:cNvPr id="4" name="Footer Placeholder 3">
            <a:extLst>
              <a:ext uri="{FF2B5EF4-FFF2-40B4-BE49-F238E27FC236}">
                <a16:creationId xmlns:a16="http://schemas.microsoft.com/office/drawing/2014/main" id="{971D6250-D425-93A8-8745-533034837530}"/>
              </a:ext>
            </a:extLst>
          </p:cNvPr>
          <p:cNvSpPr>
            <a:spLocks noGrp="1"/>
          </p:cNvSpPr>
          <p:nvPr>
            <p:ph type="ftr" sz="quarter" idx="11"/>
          </p:nvPr>
        </p:nvSpPr>
        <p:spPr/>
        <p:txBody>
          <a:bodyPr/>
          <a:lstStyle/>
          <a:p>
            <a:endParaRPr lang="en-US"/>
          </a:p>
        </p:txBody>
      </p:sp>
      <p:sp>
        <p:nvSpPr>
          <p:cNvPr id="5" name="Slide Number Placeholder 4">
            <a:extLst>
              <a:ext uri="{FF2B5EF4-FFF2-40B4-BE49-F238E27FC236}">
                <a16:creationId xmlns:a16="http://schemas.microsoft.com/office/drawing/2014/main" id="{9166902C-4AF1-D48B-FF16-E2F481C51832}"/>
              </a:ext>
            </a:extLst>
          </p:cNvPr>
          <p:cNvSpPr>
            <a:spLocks noGrp="1"/>
          </p:cNvSpPr>
          <p:nvPr>
            <p:ph type="sldNum" sz="quarter" idx="12"/>
          </p:nvPr>
        </p:nvSpPr>
        <p:spPr/>
        <p:txBody>
          <a:bodyPr/>
          <a:lstStyle/>
          <a:p>
            <a:fld id="{1B16AAE3-AB57-4E3F-985A-78912EA3C07A}" type="slidenum">
              <a:rPr lang="en-US" smtClean="0"/>
              <a:t>‹#›</a:t>
            </a:fld>
            <a:endParaRPr lang="en-US"/>
          </a:p>
        </p:txBody>
      </p:sp>
    </p:spTree>
    <p:extLst>
      <p:ext uri="{BB962C8B-B14F-4D97-AF65-F5344CB8AC3E}">
        <p14:creationId xmlns:p14="http://schemas.microsoft.com/office/powerpoint/2010/main" val="919698650"/>
      </p:ext>
    </p:extLst>
  </p:cSld>
  <p:clrMapOvr>
    <a:masterClrMapping/>
  </p:clrMapOvr>
</p:sldLayout>
</file>

<file path=ppt/slideLayouts/slideLayout18.xml><?xml version="1.0" encoding="utf-8"?>
<p:sldLayout xmlns:a="http://schemas.openxmlformats.org/drawingml/2006/main" xmlns:r="http://schemas.openxmlformats.org/officeDocument/2006/relationships" xmlns:p="http://schemas.openxmlformats.org/presentationml/2006/main" type="blank" preserve="1">
  <p:cSld name="Blank">
    <p:spTree>
      <p:nvGrpSpPr>
        <p:cNvPr id="1" name=""/>
        <p:cNvGrpSpPr/>
        <p:nvPr/>
      </p:nvGrpSpPr>
      <p:grpSpPr>
        <a:xfrm>
          <a:off x="0" y="0"/>
          <a:ext cx="0" cy="0"/>
          <a:chOff x="0" y="0"/>
          <a:chExt cx="0" cy="0"/>
        </a:xfrm>
      </p:grpSpPr>
      <p:sp>
        <p:nvSpPr>
          <p:cNvPr id="2" name="Date Placeholder 1">
            <a:extLst>
              <a:ext uri="{FF2B5EF4-FFF2-40B4-BE49-F238E27FC236}">
                <a16:creationId xmlns:a16="http://schemas.microsoft.com/office/drawing/2014/main" id="{9689F5F2-9C30-4BA6-C0C2-536BC2F3D801}"/>
              </a:ext>
            </a:extLst>
          </p:cNvPr>
          <p:cNvSpPr>
            <a:spLocks noGrp="1"/>
          </p:cNvSpPr>
          <p:nvPr>
            <p:ph type="dt" sz="half" idx="10"/>
          </p:nvPr>
        </p:nvSpPr>
        <p:spPr/>
        <p:txBody>
          <a:bodyPr/>
          <a:lstStyle/>
          <a:p>
            <a:fld id="{D70FB944-848B-469D-A5E4-B4CAA967750C}" type="datetimeFigureOut">
              <a:rPr lang="en-US" smtClean="0"/>
              <a:t>10/29/2023</a:t>
            </a:fld>
            <a:endParaRPr lang="en-US"/>
          </a:p>
        </p:txBody>
      </p:sp>
      <p:sp>
        <p:nvSpPr>
          <p:cNvPr id="3" name="Footer Placeholder 2">
            <a:extLst>
              <a:ext uri="{FF2B5EF4-FFF2-40B4-BE49-F238E27FC236}">
                <a16:creationId xmlns:a16="http://schemas.microsoft.com/office/drawing/2014/main" id="{EDB7765D-8DF5-773E-81A4-02A7D1EE7FF4}"/>
              </a:ext>
            </a:extLst>
          </p:cNvPr>
          <p:cNvSpPr>
            <a:spLocks noGrp="1"/>
          </p:cNvSpPr>
          <p:nvPr>
            <p:ph type="ftr" sz="quarter" idx="11"/>
          </p:nvPr>
        </p:nvSpPr>
        <p:spPr/>
        <p:txBody>
          <a:bodyPr/>
          <a:lstStyle/>
          <a:p>
            <a:endParaRPr lang="en-US"/>
          </a:p>
        </p:txBody>
      </p:sp>
      <p:sp>
        <p:nvSpPr>
          <p:cNvPr id="4" name="Slide Number Placeholder 3">
            <a:extLst>
              <a:ext uri="{FF2B5EF4-FFF2-40B4-BE49-F238E27FC236}">
                <a16:creationId xmlns:a16="http://schemas.microsoft.com/office/drawing/2014/main" id="{BDFC2CB9-78FE-3A0B-23BE-4E4520945077}"/>
              </a:ext>
            </a:extLst>
          </p:cNvPr>
          <p:cNvSpPr>
            <a:spLocks noGrp="1"/>
          </p:cNvSpPr>
          <p:nvPr>
            <p:ph type="sldNum" sz="quarter" idx="12"/>
          </p:nvPr>
        </p:nvSpPr>
        <p:spPr/>
        <p:txBody>
          <a:bodyPr/>
          <a:lstStyle/>
          <a:p>
            <a:fld id="{1B16AAE3-AB57-4E3F-985A-78912EA3C07A}" type="slidenum">
              <a:rPr lang="en-US" smtClean="0"/>
              <a:t>‹#›</a:t>
            </a:fld>
            <a:endParaRPr lang="en-US"/>
          </a:p>
        </p:txBody>
      </p:sp>
    </p:spTree>
    <p:extLst>
      <p:ext uri="{BB962C8B-B14F-4D97-AF65-F5344CB8AC3E}">
        <p14:creationId xmlns:p14="http://schemas.microsoft.com/office/powerpoint/2010/main" val="4234432597"/>
      </p:ext>
    </p:extLst>
  </p:cSld>
  <p:clrMapOvr>
    <a:masterClrMapping/>
  </p:clrMapOvr>
</p:sldLayout>
</file>

<file path=ppt/slideLayouts/slideLayout19.xml><?xml version="1.0" encoding="utf-8"?>
<p:sldLayout xmlns:a="http://schemas.openxmlformats.org/drawingml/2006/main" xmlns:r="http://schemas.openxmlformats.org/officeDocument/2006/relationships" xmlns:p="http://schemas.openxmlformats.org/presentationml/2006/main" type="objTx" preserve="1">
  <p:cSld name="Content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2450424-6070-0D70-4006-6BF049F5A561}"/>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Content Placeholder 2">
            <a:extLst>
              <a:ext uri="{FF2B5EF4-FFF2-40B4-BE49-F238E27FC236}">
                <a16:creationId xmlns:a16="http://schemas.microsoft.com/office/drawing/2014/main" id="{657DD90F-AC40-1607-FBEC-54F4431E6555}"/>
              </a:ext>
            </a:extLst>
          </p:cNvPr>
          <p:cNvSpPr>
            <a:spLocks noGrp="1"/>
          </p:cNvSpPr>
          <p:nvPr>
            <p:ph idx="1"/>
          </p:nvPr>
        </p:nvSpPr>
        <p:spPr>
          <a:xfrm>
            <a:off x="5183188" y="987425"/>
            <a:ext cx="6172200" cy="4873625"/>
          </a:xfrm>
        </p:spPr>
        <p:txBody>
          <a:bodyPr/>
          <a:lstStyle>
            <a:lvl1pPr>
              <a:defRPr sz="3200"/>
            </a:lvl1pPr>
            <a:lvl2pPr>
              <a:defRPr sz="2800"/>
            </a:lvl2pPr>
            <a:lvl3pPr>
              <a:defRPr sz="2400"/>
            </a:lvl3pPr>
            <a:lvl4pPr>
              <a:defRPr sz="2000"/>
            </a:lvl4pPr>
            <a:lvl5pPr>
              <a:defRPr sz="2000"/>
            </a:lvl5pPr>
            <a:lvl6pPr>
              <a:defRPr sz="2000"/>
            </a:lvl6pPr>
            <a:lvl7pPr>
              <a:defRPr sz="2000"/>
            </a:lvl7pPr>
            <a:lvl8pPr>
              <a:defRPr sz="2000"/>
            </a:lvl8pPr>
            <a:lvl9pPr>
              <a:defRPr sz="2000"/>
            </a:lvl9p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Text Placeholder 3">
            <a:extLst>
              <a:ext uri="{FF2B5EF4-FFF2-40B4-BE49-F238E27FC236}">
                <a16:creationId xmlns:a16="http://schemas.microsoft.com/office/drawing/2014/main" id="{AD1EBEB3-10C8-9951-706B-7DE5C49BD6A5}"/>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FBAA401-B1E7-A73A-0ACE-73FB93457839}"/>
              </a:ext>
            </a:extLst>
          </p:cNvPr>
          <p:cNvSpPr>
            <a:spLocks noGrp="1"/>
          </p:cNvSpPr>
          <p:nvPr>
            <p:ph type="dt" sz="half" idx="10"/>
          </p:nvPr>
        </p:nvSpPr>
        <p:spPr/>
        <p:txBody>
          <a:bodyPr/>
          <a:lstStyle/>
          <a:p>
            <a:fld id="{D70FB944-848B-469D-A5E4-B4CAA967750C}" type="datetimeFigureOut">
              <a:rPr lang="en-US" smtClean="0"/>
              <a:t>10/29/2023</a:t>
            </a:fld>
            <a:endParaRPr lang="en-US"/>
          </a:p>
        </p:txBody>
      </p:sp>
      <p:sp>
        <p:nvSpPr>
          <p:cNvPr id="6" name="Footer Placeholder 5">
            <a:extLst>
              <a:ext uri="{FF2B5EF4-FFF2-40B4-BE49-F238E27FC236}">
                <a16:creationId xmlns:a16="http://schemas.microsoft.com/office/drawing/2014/main" id="{4D2B567B-4E77-8FE5-0172-41C9B17A250F}"/>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BCDBFB4A-EC6C-5DD4-736E-C18F9AC1C6EE}"/>
              </a:ext>
            </a:extLst>
          </p:cNvPr>
          <p:cNvSpPr>
            <a:spLocks noGrp="1"/>
          </p:cNvSpPr>
          <p:nvPr>
            <p:ph type="sldNum" sz="quarter" idx="12"/>
          </p:nvPr>
        </p:nvSpPr>
        <p:spPr/>
        <p:txBody>
          <a:bodyPr/>
          <a:lstStyle/>
          <a:p>
            <a:fld id="{1B16AAE3-AB57-4E3F-985A-78912EA3C07A}" type="slidenum">
              <a:rPr lang="en-US" smtClean="0"/>
              <a:t>‹#›</a:t>
            </a:fld>
            <a:endParaRPr lang="en-US"/>
          </a:p>
        </p:txBody>
      </p:sp>
    </p:spTree>
    <p:extLst>
      <p:ext uri="{BB962C8B-B14F-4D97-AF65-F5344CB8AC3E}">
        <p14:creationId xmlns:p14="http://schemas.microsoft.com/office/powerpoint/2010/main" val="191995529"/>
      </p:ext>
    </p:extLst>
  </p:cSld>
  <p:clrMapOvr>
    <a:masterClrMapping/>
  </p:clrMapOvr>
</p:sldLayout>
</file>

<file path=ppt/slideLayouts/slideLayout20.xml><?xml version="1.0" encoding="utf-8"?>
<p:sldLayout xmlns:a="http://schemas.openxmlformats.org/drawingml/2006/main" xmlns:r="http://schemas.openxmlformats.org/officeDocument/2006/relationships" xmlns:p="http://schemas.openxmlformats.org/presentationml/2006/main" type="picTx" preserve="1">
  <p:cSld name="Picture with Caption">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FAB6A04-AAD8-C5B6-FF0E-77C752DF9082}"/>
              </a:ext>
            </a:extLst>
          </p:cNvPr>
          <p:cNvSpPr>
            <a:spLocks noGrp="1"/>
          </p:cNvSpPr>
          <p:nvPr>
            <p:ph type="title"/>
          </p:nvPr>
        </p:nvSpPr>
        <p:spPr>
          <a:xfrm>
            <a:off x="839788" y="457200"/>
            <a:ext cx="3932237" cy="1600200"/>
          </a:xfrm>
        </p:spPr>
        <p:txBody>
          <a:bodyPr anchor="b"/>
          <a:lstStyle>
            <a:lvl1pPr>
              <a:defRPr sz="3200"/>
            </a:lvl1pPr>
          </a:lstStyle>
          <a:p>
            <a:r>
              <a:rPr lang="en-US"/>
              <a:t>Click to edit Master title style</a:t>
            </a:r>
          </a:p>
        </p:txBody>
      </p:sp>
      <p:sp>
        <p:nvSpPr>
          <p:cNvPr id="3" name="Picture Placeholder 2">
            <a:extLst>
              <a:ext uri="{FF2B5EF4-FFF2-40B4-BE49-F238E27FC236}">
                <a16:creationId xmlns:a16="http://schemas.microsoft.com/office/drawing/2014/main" id="{99276BE1-7B34-F9CD-7533-48274DD9C8ED}"/>
              </a:ext>
            </a:extLst>
          </p:cNvPr>
          <p:cNvSpPr>
            <a:spLocks noGrp="1"/>
          </p:cNvSpPr>
          <p:nvPr>
            <p:ph type="pic" idx="1"/>
          </p:nvPr>
        </p:nvSpPr>
        <p:spPr>
          <a:xfrm>
            <a:off x="5183188" y="987425"/>
            <a:ext cx="6172200" cy="4873625"/>
          </a:xfrm>
        </p:spPr>
        <p:txBody>
          <a:bodyPr/>
          <a:lstStyle>
            <a:lvl1pPr marL="0" indent="0">
              <a:buNone/>
              <a:defRPr sz="3200"/>
            </a:lvl1pPr>
            <a:lvl2pPr marL="457200" indent="0">
              <a:buNone/>
              <a:defRPr sz="2800"/>
            </a:lvl2pPr>
            <a:lvl3pPr marL="914400" indent="0">
              <a:buNone/>
              <a:defRPr sz="2400"/>
            </a:lvl3pPr>
            <a:lvl4pPr marL="1371600" indent="0">
              <a:buNone/>
              <a:defRPr sz="2000"/>
            </a:lvl4pPr>
            <a:lvl5pPr marL="1828800" indent="0">
              <a:buNone/>
              <a:defRPr sz="2000"/>
            </a:lvl5pPr>
            <a:lvl6pPr marL="2286000" indent="0">
              <a:buNone/>
              <a:defRPr sz="2000"/>
            </a:lvl6pPr>
            <a:lvl7pPr marL="2743200" indent="0">
              <a:buNone/>
              <a:defRPr sz="2000"/>
            </a:lvl7pPr>
            <a:lvl8pPr marL="3200400" indent="0">
              <a:buNone/>
              <a:defRPr sz="2000"/>
            </a:lvl8pPr>
            <a:lvl9pPr marL="3657600" indent="0">
              <a:buNone/>
              <a:defRPr sz="2000"/>
            </a:lvl9pPr>
          </a:lstStyle>
          <a:p>
            <a:endParaRPr lang="en-US"/>
          </a:p>
        </p:txBody>
      </p:sp>
      <p:sp>
        <p:nvSpPr>
          <p:cNvPr id="4" name="Text Placeholder 3">
            <a:extLst>
              <a:ext uri="{FF2B5EF4-FFF2-40B4-BE49-F238E27FC236}">
                <a16:creationId xmlns:a16="http://schemas.microsoft.com/office/drawing/2014/main" id="{1334FB12-AED0-A04C-0CFC-474166057C14}"/>
              </a:ext>
            </a:extLst>
          </p:cNvPr>
          <p:cNvSpPr>
            <a:spLocks noGrp="1"/>
          </p:cNvSpPr>
          <p:nvPr>
            <p:ph type="body" sz="half" idx="2"/>
          </p:nvPr>
        </p:nvSpPr>
        <p:spPr>
          <a:xfrm>
            <a:off x="839788" y="2057400"/>
            <a:ext cx="3932237" cy="3811588"/>
          </a:xfrm>
        </p:spPr>
        <p:txBody>
          <a:bodyPr/>
          <a:lstStyle>
            <a:lvl1pPr marL="0" indent="0">
              <a:buNone/>
              <a:defRPr sz="1600"/>
            </a:lvl1pPr>
            <a:lvl2pPr marL="457200" indent="0">
              <a:buNone/>
              <a:defRPr sz="1400"/>
            </a:lvl2pPr>
            <a:lvl3pPr marL="914400" indent="0">
              <a:buNone/>
              <a:defRPr sz="1200"/>
            </a:lvl3pPr>
            <a:lvl4pPr marL="1371600" indent="0">
              <a:buNone/>
              <a:defRPr sz="1000"/>
            </a:lvl4pPr>
            <a:lvl5pPr marL="1828800" indent="0">
              <a:buNone/>
              <a:defRPr sz="1000"/>
            </a:lvl5pPr>
            <a:lvl6pPr marL="2286000" indent="0">
              <a:buNone/>
              <a:defRPr sz="1000"/>
            </a:lvl6pPr>
            <a:lvl7pPr marL="2743200" indent="0">
              <a:buNone/>
              <a:defRPr sz="1000"/>
            </a:lvl7pPr>
            <a:lvl8pPr marL="3200400" indent="0">
              <a:buNone/>
              <a:defRPr sz="1000"/>
            </a:lvl8pPr>
            <a:lvl9pPr marL="3657600" indent="0">
              <a:buNone/>
              <a:defRPr sz="1000"/>
            </a:lvl9pPr>
          </a:lstStyle>
          <a:p>
            <a:pPr lvl="0"/>
            <a:r>
              <a:rPr lang="en-US"/>
              <a:t>Click to edit Master text styles</a:t>
            </a:r>
          </a:p>
        </p:txBody>
      </p:sp>
      <p:sp>
        <p:nvSpPr>
          <p:cNvPr id="5" name="Date Placeholder 4">
            <a:extLst>
              <a:ext uri="{FF2B5EF4-FFF2-40B4-BE49-F238E27FC236}">
                <a16:creationId xmlns:a16="http://schemas.microsoft.com/office/drawing/2014/main" id="{79FD909B-4C5C-6157-E8D6-44DDB2430F65}"/>
              </a:ext>
            </a:extLst>
          </p:cNvPr>
          <p:cNvSpPr>
            <a:spLocks noGrp="1"/>
          </p:cNvSpPr>
          <p:nvPr>
            <p:ph type="dt" sz="half" idx="10"/>
          </p:nvPr>
        </p:nvSpPr>
        <p:spPr/>
        <p:txBody>
          <a:bodyPr/>
          <a:lstStyle/>
          <a:p>
            <a:fld id="{D70FB944-848B-469D-A5E4-B4CAA967750C}" type="datetimeFigureOut">
              <a:rPr lang="en-US" smtClean="0"/>
              <a:t>10/29/2023</a:t>
            </a:fld>
            <a:endParaRPr lang="en-US"/>
          </a:p>
        </p:txBody>
      </p:sp>
      <p:sp>
        <p:nvSpPr>
          <p:cNvPr id="6" name="Footer Placeholder 5">
            <a:extLst>
              <a:ext uri="{FF2B5EF4-FFF2-40B4-BE49-F238E27FC236}">
                <a16:creationId xmlns:a16="http://schemas.microsoft.com/office/drawing/2014/main" id="{6ADAA783-7CC4-BBE0-A23D-E20099C959A9}"/>
              </a:ext>
            </a:extLst>
          </p:cNvPr>
          <p:cNvSpPr>
            <a:spLocks noGrp="1"/>
          </p:cNvSpPr>
          <p:nvPr>
            <p:ph type="ftr" sz="quarter" idx="11"/>
          </p:nvPr>
        </p:nvSpPr>
        <p:spPr/>
        <p:txBody>
          <a:bodyPr/>
          <a:lstStyle/>
          <a:p>
            <a:endParaRPr lang="en-US"/>
          </a:p>
        </p:txBody>
      </p:sp>
      <p:sp>
        <p:nvSpPr>
          <p:cNvPr id="7" name="Slide Number Placeholder 6">
            <a:extLst>
              <a:ext uri="{FF2B5EF4-FFF2-40B4-BE49-F238E27FC236}">
                <a16:creationId xmlns:a16="http://schemas.microsoft.com/office/drawing/2014/main" id="{8F784437-7927-9F9E-E469-8B607A951A81}"/>
              </a:ext>
            </a:extLst>
          </p:cNvPr>
          <p:cNvSpPr>
            <a:spLocks noGrp="1"/>
          </p:cNvSpPr>
          <p:nvPr>
            <p:ph type="sldNum" sz="quarter" idx="12"/>
          </p:nvPr>
        </p:nvSpPr>
        <p:spPr/>
        <p:txBody>
          <a:bodyPr/>
          <a:lstStyle/>
          <a:p>
            <a:fld id="{1B16AAE3-AB57-4E3F-985A-78912EA3C07A}" type="slidenum">
              <a:rPr lang="en-US" smtClean="0"/>
              <a:t>‹#›</a:t>
            </a:fld>
            <a:endParaRPr lang="en-US"/>
          </a:p>
        </p:txBody>
      </p:sp>
    </p:spTree>
    <p:extLst>
      <p:ext uri="{BB962C8B-B14F-4D97-AF65-F5344CB8AC3E}">
        <p14:creationId xmlns:p14="http://schemas.microsoft.com/office/powerpoint/2010/main" val="857558742"/>
      </p:ext>
    </p:extLst>
  </p:cSld>
  <p:clrMapOvr>
    <a:masterClrMapping/>
  </p:clrMapOvr>
</p:sldLayout>
</file>

<file path=ppt/slideLayouts/slideLayout21.xml><?xml version="1.0" encoding="utf-8"?>
<p:sldLayout xmlns:a="http://schemas.openxmlformats.org/drawingml/2006/main" xmlns:r="http://schemas.openxmlformats.org/officeDocument/2006/relationships" xmlns:p="http://schemas.openxmlformats.org/presentationml/2006/main" type="vertTx" preserve="1">
  <p:cSld name="Title and Vertical Text">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D373FC4-12DA-1363-B116-E175FA17A290}"/>
              </a:ext>
            </a:extLst>
          </p:cNvPr>
          <p:cNvSpPr>
            <a:spLocks noGrp="1"/>
          </p:cNvSpPr>
          <p:nvPr>
            <p:ph type="title"/>
          </p:nvPr>
        </p:nvSpPr>
        <p:spPr/>
        <p:txBody>
          <a:bodyPr/>
          <a:lstStyle/>
          <a:p>
            <a:r>
              <a:rPr lang="en-US"/>
              <a:t>Click to edit Master title style</a:t>
            </a:r>
          </a:p>
        </p:txBody>
      </p:sp>
      <p:sp>
        <p:nvSpPr>
          <p:cNvPr id="3" name="Vertical Text Placeholder 2">
            <a:extLst>
              <a:ext uri="{FF2B5EF4-FFF2-40B4-BE49-F238E27FC236}">
                <a16:creationId xmlns:a16="http://schemas.microsoft.com/office/drawing/2014/main" id="{7B774D53-3FDB-075A-2C35-AFB0890EA501}"/>
              </a:ext>
            </a:extLst>
          </p:cNvPr>
          <p:cNvSpPr>
            <a:spLocks noGrp="1"/>
          </p:cNvSpPr>
          <p:nvPr>
            <p:ph type="body" orient="vert" idx="1"/>
          </p:nvPr>
        </p:nvSpPr>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B1A6BE1D-0A46-B448-7AB8-A8F11A15FD38}"/>
              </a:ext>
            </a:extLst>
          </p:cNvPr>
          <p:cNvSpPr>
            <a:spLocks noGrp="1"/>
          </p:cNvSpPr>
          <p:nvPr>
            <p:ph type="dt" sz="half" idx="10"/>
          </p:nvPr>
        </p:nvSpPr>
        <p:spPr/>
        <p:txBody>
          <a:bodyPr/>
          <a:lstStyle/>
          <a:p>
            <a:fld id="{D70FB944-848B-469D-A5E4-B4CAA967750C}" type="datetimeFigureOut">
              <a:rPr lang="en-US" smtClean="0"/>
              <a:t>10/29/2023</a:t>
            </a:fld>
            <a:endParaRPr lang="en-US"/>
          </a:p>
        </p:txBody>
      </p:sp>
      <p:sp>
        <p:nvSpPr>
          <p:cNvPr id="5" name="Footer Placeholder 4">
            <a:extLst>
              <a:ext uri="{FF2B5EF4-FFF2-40B4-BE49-F238E27FC236}">
                <a16:creationId xmlns:a16="http://schemas.microsoft.com/office/drawing/2014/main" id="{89AE8B66-B2D0-CE2F-8785-62CCAAED833C}"/>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59B0B399-A59B-5D20-BFE3-B839A3D11A49}"/>
              </a:ext>
            </a:extLst>
          </p:cNvPr>
          <p:cNvSpPr>
            <a:spLocks noGrp="1"/>
          </p:cNvSpPr>
          <p:nvPr>
            <p:ph type="sldNum" sz="quarter" idx="12"/>
          </p:nvPr>
        </p:nvSpPr>
        <p:spPr/>
        <p:txBody>
          <a:bodyPr/>
          <a:lstStyle/>
          <a:p>
            <a:fld id="{1B16AAE3-AB57-4E3F-985A-78912EA3C07A}" type="slidenum">
              <a:rPr lang="en-US" smtClean="0"/>
              <a:t>‹#›</a:t>
            </a:fld>
            <a:endParaRPr lang="en-US"/>
          </a:p>
        </p:txBody>
      </p:sp>
    </p:spTree>
    <p:extLst>
      <p:ext uri="{BB962C8B-B14F-4D97-AF65-F5344CB8AC3E}">
        <p14:creationId xmlns:p14="http://schemas.microsoft.com/office/powerpoint/2010/main" val="2027734382"/>
      </p:ext>
    </p:extLst>
  </p:cSld>
  <p:clrMapOvr>
    <a:masterClrMapping/>
  </p:clrMapOvr>
</p:sldLayout>
</file>

<file path=ppt/slideLayouts/slideLayout22.xml><?xml version="1.0" encoding="utf-8"?>
<p:sldLayout xmlns:a="http://schemas.openxmlformats.org/drawingml/2006/main" xmlns:r="http://schemas.openxmlformats.org/officeDocument/2006/relationships" xmlns:p="http://schemas.openxmlformats.org/presentationml/2006/main" type="vertTitleAndTx" preserve="1">
  <p:cSld name="Vertical Title and Text">
    <p:spTree>
      <p:nvGrpSpPr>
        <p:cNvPr id="1" name=""/>
        <p:cNvGrpSpPr/>
        <p:nvPr/>
      </p:nvGrpSpPr>
      <p:grpSpPr>
        <a:xfrm>
          <a:off x="0" y="0"/>
          <a:ext cx="0" cy="0"/>
          <a:chOff x="0" y="0"/>
          <a:chExt cx="0" cy="0"/>
        </a:xfrm>
      </p:grpSpPr>
      <p:sp>
        <p:nvSpPr>
          <p:cNvPr id="2" name="Vertical Title 1">
            <a:extLst>
              <a:ext uri="{FF2B5EF4-FFF2-40B4-BE49-F238E27FC236}">
                <a16:creationId xmlns:a16="http://schemas.microsoft.com/office/drawing/2014/main" id="{66269CD4-A036-451E-ABEC-B85925C7217E}"/>
              </a:ext>
            </a:extLst>
          </p:cNvPr>
          <p:cNvSpPr>
            <a:spLocks noGrp="1"/>
          </p:cNvSpPr>
          <p:nvPr>
            <p:ph type="title" orient="vert"/>
          </p:nvPr>
        </p:nvSpPr>
        <p:spPr>
          <a:xfrm>
            <a:off x="8724900" y="365125"/>
            <a:ext cx="2628900" cy="5811838"/>
          </a:xfrm>
        </p:spPr>
        <p:txBody>
          <a:bodyPr vert="eaVert"/>
          <a:lstStyle/>
          <a:p>
            <a:r>
              <a:rPr lang="en-US"/>
              <a:t>Click to edit Master title style</a:t>
            </a:r>
          </a:p>
        </p:txBody>
      </p:sp>
      <p:sp>
        <p:nvSpPr>
          <p:cNvPr id="3" name="Vertical Text Placeholder 2">
            <a:extLst>
              <a:ext uri="{FF2B5EF4-FFF2-40B4-BE49-F238E27FC236}">
                <a16:creationId xmlns:a16="http://schemas.microsoft.com/office/drawing/2014/main" id="{9E780D20-6361-86BE-6884-8112296777EF}"/>
              </a:ext>
            </a:extLst>
          </p:cNvPr>
          <p:cNvSpPr>
            <a:spLocks noGrp="1"/>
          </p:cNvSpPr>
          <p:nvPr>
            <p:ph type="body" orient="vert" idx="1"/>
          </p:nvPr>
        </p:nvSpPr>
        <p:spPr>
          <a:xfrm>
            <a:off x="838200" y="365125"/>
            <a:ext cx="7734300" cy="5811838"/>
          </a:xfrm>
        </p:spPr>
        <p:txBody>
          <a:bodyPr vert="eaVert"/>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A57F8E79-E70B-A8FD-E224-B7C2EB905483}"/>
              </a:ext>
            </a:extLst>
          </p:cNvPr>
          <p:cNvSpPr>
            <a:spLocks noGrp="1"/>
          </p:cNvSpPr>
          <p:nvPr>
            <p:ph type="dt" sz="half" idx="10"/>
          </p:nvPr>
        </p:nvSpPr>
        <p:spPr/>
        <p:txBody>
          <a:bodyPr/>
          <a:lstStyle/>
          <a:p>
            <a:fld id="{D70FB944-848B-469D-A5E4-B4CAA967750C}" type="datetimeFigureOut">
              <a:rPr lang="en-US" smtClean="0"/>
              <a:t>10/29/2023</a:t>
            </a:fld>
            <a:endParaRPr lang="en-US"/>
          </a:p>
        </p:txBody>
      </p:sp>
      <p:sp>
        <p:nvSpPr>
          <p:cNvPr id="5" name="Footer Placeholder 4">
            <a:extLst>
              <a:ext uri="{FF2B5EF4-FFF2-40B4-BE49-F238E27FC236}">
                <a16:creationId xmlns:a16="http://schemas.microsoft.com/office/drawing/2014/main" id="{94490149-05C9-F423-EE23-28DA7A812B12}"/>
              </a:ext>
            </a:extLst>
          </p:cNvPr>
          <p:cNvSpPr>
            <a:spLocks noGrp="1"/>
          </p:cNvSpPr>
          <p:nvPr>
            <p:ph type="ftr" sz="quarter" idx="11"/>
          </p:nvPr>
        </p:nvSpPr>
        <p:spPr/>
        <p:txBody>
          <a:bodyPr/>
          <a:lstStyle/>
          <a:p>
            <a:endParaRPr lang="en-US"/>
          </a:p>
        </p:txBody>
      </p:sp>
      <p:sp>
        <p:nvSpPr>
          <p:cNvPr id="6" name="Slide Number Placeholder 5">
            <a:extLst>
              <a:ext uri="{FF2B5EF4-FFF2-40B4-BE49-F238E27FC236}">
                <a16:creationId xmlns:a16="http://schemas.microsoft.com/office/drawing/2014/main" id="{B6797A8B-83E2-C84B-DD87-8EF3E47E8082}"/>
              </a:ext>
            </a:extLst>
          </p:cNvPr>
          <p:cNvSpPr>
            <a:spLocks noGrp="1"/>
          </p:cNvSpPr>
          <p:nvPr>
            <p:ph type="sldNum" sz="quarter" idx="12"/>
          </p:nvPr>
        </p:nvSpPr>
        <p:spPr/>
        <p:txBody>
          <a:bodyPr/>
          <a:lstStyle/>
          <a:p>
            <a:fld id="{1B16AAE3-AB57-4E3F-985A-78912EA3C07A}" type="slidenum">
              <a:rPr lang="en-US" smtClean="0"/>
              <a:t>‹#›</a:t>
            </a:fld>
            <a:endParaRPr lang="en-US"/>
          </a:p>
        </p:txBody>
      </p:sp>
    </p:spTree>
    <p:extLst>
      <p:ext uri="{BB962C8B-B14F-4D97-AF65-F5344CB8AC3E}">
        <p14:creationId xmlns:p14="http://schemas.microsoft.com/office/powerpoint/2010/main" val="775715516"/>
      </p:ext>
    </p:extLst>
  </p:cSld>
  <p:clrMapOvr>
    <a:masterClrMapping/>
  </p:clrMapOvr>
</p:sldLayout>
</file>

<file path=ppt/slideMasters/_rels/slideMaster1.xml.rels><?xml version="1.0" encoding="UTF-8" standalone="yes"?>
<Relationships xmlns="http://schemas.openxmlformats.org/package/2006/relationships"><Relationship Id="rId8" Type="http://schemas.openxmlformats.org/officeDocument/2006/relationships/slideLayout" Target="../slideLayouts/slideLayout8.xml"/><Relationship Id="rId3" Type="http://schemas.openxmlformats.org/officeDocument/2006/relationships/slideLayout" Target="../slideLayouts/slideLayout3.xml"/><Relationship Id="rId7" Type="http://schemas.openxmlformats.org/officeDocument/2006/relationships/slideLayout" Target="../slideLayouts/slideLayout7.xml"/><Relationship Id="rId12" Type="http://schemas.openxmlformats.org/officeDocument/2006/relationships/theme" Target="../theme/theme1.xml"/><Relationship Id="rId2" Type="http://schemas.openxmlformats.org/officeDocument/2006/relationships/slideLayout" Target="../slideLayouts/slideLayout2.xml"/><Relationship Id="rId1" Type="http://schemas.openxmlformats.org/officeDocument/2006/relationships/slideLayout" Target="../slideLayouts/slideLayout1.xml"/><Relationship Id="rId6" Type="http://schemas.openxmlformats.org/officeDocument/2006/relationships/slideLayout" Target="../slideLayouts/slideLayout6.xml"/><Relationship Id="rId11" Type="http://schemas.openxmlformats.org/officeDocument/2006/relationships/slideLayout" Target="../slideLayouts/slideLayout11.xml"/><Relationship Id="rId5" Type="http://schemas.openxmlformats.org/officeDocument/2006/relationships/slideLayout" Target="../slideLayouts/slideLayout5.xml"/><Relationship Id="rId10" Type="http://schemas.openxmlformats.org/officeDocument/2006/relationships/slideLayout" Target="../slideLayouts/slideLayout10.xml"/><Relationship Id="rId4" Type="http://schemas.openxmlformats.org/officeDocument/2006/relationships/slideLayout" Target="../slideLayouts/slideLayout4.xml"/><Relationship Id="rId9" Type="http://schemas.openxmlformats.org/officeDocument/2006/relationships/slideLayout" Target="../slideLayouts/slideLayout9.xml"/></Relationships>
</file>

<file path=ppt/slideMasters/_rels/slideMaster2.xml.rels><?xml version="1.0" encoding="UTF-8" standalone="yes"?>
<Relationships xmlns="http://schemas.openxmlformats.org/package/2006/relationships"><Relationship Id="rId8" Type="http://schemas.openxmlformats.org/officeDocument/2006/relationships/slideLayout" Target="../slideLayouts/slideLayout19.xml"/><Relationship Id="rId3" Type="http://schemas.openxmlformats.org/officeDocument/2006/relationships/slideLayout" Target="../slideLayouts/slideLayout14.xml"/><Relationship Id="rId7" Type="http://schemas.openxmlformats.org/officeDocument/2006/relationships/slideLayout" Target="../slideLayouts/slideLayout18.xml"/><Relationship Id="rId12" Type="http://schemas.openxmlformats.org/officeDocument/2006/relationships/theme" Target="../theme/theme2.xml"/><Relationship Id="rId2" Type="http://schemas.openxmlformats.org/officeDocument/2006/relationships/slideLayout" Target="../slideLayouts/slideLayout13.xml"/><Relationship Id="rId1" Type="http://schemas.openxmlformats.org/officeDocument/2006/relationships/slideLayout" Target="../slideLayouts/slideLayout12.xml"/><Relationship Id="rId6" Type="http://schemas.openxmlformats.org/officeDocument/2006/relationships/slideLayout" Target="../slideLayouts/slideLayout17.xml"/><Relationship Id="rId11" Type="http://schemas.openxmlformats.org/officeDocument/2006/relationships/slideLayout" Target="../slideLayouts/slideLayout22.xml"/><Relationship Id="rId5" Type="http://schemas.openxmlformats.org/officeDocument/2006/relationships/slideLayout" Target="../slideLayouts/slideLayout16.xml"/><Relationship Id="rId10" Type="http://schemas.openxmlformats.org/officeDocument/2006/relationships/slideLayout" Target="../slideLayouts/slideLayout21.xml"/><Relationship Id="rId4" Type="http://schemas.openxmlformats.org/officeDocument/2006/relationships/slideLayout" Target="../slideLayouts/slideLayout15.xml"/><Relationship Id="rId9" Type="http://schemas.openxmlformats.org/officeDocument/2006/relationships/slideLayout" Target="../slideLayouts/slideLayout20.xml"/></Relationships>
</file>

<file path=ppt/slideMasters/slideMaster1.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03E92150-9554-4AAE-8C71-081FEE8C57D6}" type="datetimeFigureOut">
              <a:rPr lang="en-US" smtClean="0"/>
              <a:t>10/29/2023</a:t>
            </a:fld>
            <a:endParaRPr lang="en-US"/>
          </a:p>
        </p:txBody>
      </p:sp>
      <p:sp>
        <p:nvSpPr>
          <p:cNvPr id="5" name="Footer Placeholder 4"/>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A197EAA8-D770-4974-A2C9-39FA00FE3AA6}" type="slidenum">
              <a:rPr lang="en-US" smtClean="0"/>
              <a:t>‹#›</a:t>
            </a:fld>
            <a:endParaRPr lang="en-US"/>
          </a:p>
        </p:txBody>
      </p:sp>
    </p:spTree>
    <p:extLst>
      <p:ext uri="{BB962C8B-B14F-4D97-AF65-F5344CB8AC3E}">
        <p14:creationId xmlns:p14="http://schemas.microsoft.com/office/powerpoint/2010/main" val="3085190179"/>
      </p:ext>
    </p:extLst>
  </p:cSld>
  <p:clrMap bg1="lt1" tx1="dk1" bg2="lt2" tx2="dk2" accent1="accent1" accent2="accent2" accent3="accent3" accent4="accent4" accent5="accent5" accent6="accent6" hlink="hlink" folHlink="folHlink"/>
  <p:sldLayoutIdLst>
    <p:sldLayoutId id="2147483661" r:id="rId1"/>
    <p:sldLayoutId id="2147483662" r:id="rId2"/>
    <p:sldLayoutId id="2147483663" r:id="rId3"/>
    <p:sldLayoutId id="2147483664" r:id="rId4"/>
    <p:sldLayoutId id="2147483665" r:id="rId5"/>
    <p:sldLayoutId id="2147483666" r:id="rId6"/>
    <p:sldLayoutId id="2147483667" r:id="rId7"/>
    <p:sldLayoutId id="2147483668" r:id="rId8"/>
    <p:sldLayoutId id="2147483669" r:id="rId9"/>
    <p:sldLayoutId id="2147483670" r:id="rId10"/>
    <p:sldLayoutId id="2147483671"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Masters/slideMaster2.xml><?xml version="1.0" encoding="utf-8"?>
<p:sldMaster xmlns:a="http://schemas.openxmlformats.org/drawingml/2006/main" xmlns:r="http://schemas.openxmlformats.org/officeDocument/2006/relationships" xmlns:p="http://schemas.openxmlformats.org/presentationml/2006/main">
  <p:cSld>
    <p:bg>
      <p:bgRef idx="1001">
        <a:schemeClr val="bg1"/>
      </p:bgRef>
    </p:bg>
    <p:spTree>
      <p:nvGrpSpPr>
        <p:cNvPr id="1" name=""/>
        <p:cNvGrpSpPr/>
        <p:nvPr/>
      </p:nvGrpSpPr>
      <p:grpSpPr>
        <a:xfrm>
          <a:off x="0" y="0"/>
          <a:ext cx="0" cy="0"/>
          <a:chOff x="0" y="0"/>
          <a:chExt cx="0" cy="0"/>
        </a:xfrm>
      </p:grpSpPr>
      <p:sp>
        <p:nvSpPr>
          <p:cNvPr id="2" name="Title Placeholder 1">
            <a:extLst>
              <a:ext uri="{FF2B5EF4-FFF2-40B4-BE49-F238E27FC236}">
                <a16:creationId xmlns:a16="http://schemas.microsoft.com/office/drawing/2014/main" id="{B8849F83-B603-9865-D2D3-73DEFD9BA568}"/>
              </a:ext>
            </a:extLst>
          </p:cNvPr>
          <p:cNvSpPr>
            <a:spLocks noGrp="1"/>
          </p:cNvSpPr>
          <p:nvPr>
            <p:ph type="title"/>
          </p:nvPr>
        </p:nvSpPr>
        <p:spPr>
          <a:xfrm>
            <a:off x="838200" y="365125"/>
            <a:ext cx="10515600" cy="1325563"/>
          </a:xfrm>
          <a:prstGeom prst="rect">
            <a:avLst/>
          </a:prstGeom>
        </p:spPr>
        <p:txBody>
          <a:bodyPr vert="horz" lIns="91440" tIns="45720" rIns="91440" bIns="45720" rtlCol="0" anchor="ctr">
            <a:normAutofit/>
          </a:bodyPr>
          <a:lstStyle/>
          <a:p>
            <a:r>
              <a:rPr lang="en-US"/>
              <a:t>Click to edit Master title style</a:t>
            </a:r>
          </a:p>
        </p:txBody>
      </p:sp>
      <p:sp>
        <p:nvSpPr>
          <p:cNvPr id="3" name="Text Placeholder 2">
            <a:extLst>
              <a:ext uri="{FF2B5EF4-FFF2-40B4-BE49-F238E27FC236}">
                <a16:creationId xmlns:a16="http://schemas.microsoft.com/office/drawing/2014/main" id="{BD6326F7-7B01-5C04-C940-DF353327F524}"/>
              </a:ext>
            </a:extLst>
          </p:cNvPr>
          <p:cNvSpPr>
            <a:spLocks noGrp="1"/>
          </p:cNvSpPr>
          <p:nvPr>
            <p:ph type="body" idx="1"/>
          </p:nvPr>
        </p:nvSpPr>
        <p:spPr>
          <a:xfrm>
            <a:off x="838200" y="1825625"/>
            <a:ext cx="10515600" cy="4351338"/>
          </a:xfrm>
          <a:prstGeom prst="rect">
            <a:avLst/>
          </a:prstGeom>
        </p:spPr>
        <p:txBody>
          <a:bodyPr vert="horz" lIns="91440" tIns="45720" rIns="91440" bIns="45720" rtlCol="0">
            <a:normAutofit/>
          </a:bodyPr>
          <a:lstStyle/>
          <a:p>
            <a:pPr lvl="0"/>
            <a:r>
              <a:rPr lang="en-US"/>
              <a:t>Click to edit Master text styles</a:t>
            </a:r>
          </a:p>
          <a:p>
            <a:pPr lvl="1"/>
            <a:r>
              <a:rPr lang="en-US"/>
              <a:t>Second level</a:t>
            </a:r>
          </a:p>
          <a:p>
            <a:pPr lvl="2"/>
            <a:r>
              <a:rPr lang="en-US"/>
              <a:t>Third level</a:t>
            </a:r>
          </a:p>
          <a:p>
            <a:pPr lvl="3"/>
            <a:r>
              <a:rPr lang="en-US"/>
              <a:t>Fourth level</a:t>
            </a:r>
          </a:p>
          <a:p>
            <a:pPr lvl="4"/>
            <a:r>
              <a:rPr lang="en-US"/>
              <a:t>Fifth level</a:t>
            </a:r>
          </a:p>
        </p:txBody>
      </p:sp>
      <p:sp>
        <p:nvSpPr>
          <p:cNvPr id="4" name="Date Placeholder 3">
            <a:extLst>
              <a:ext uri="{FF2B5EF4-FFF2-40B4-BE49-F238E27FC236}">
                <a16:creationId xmlns:a16="http://schemas.microsoft.com/office/drawing/2014/main" id="{E24BB7B6-B49B-89B8-2C54-AEE40A8AD7B5}"/>
              </a:ext>
            </a:extLst>
          </p:cNvPr>
          <p:cNvSpPr>
            <a:spLocks noGrp="1"/>
          </p:cNvSpPr>
          <p:nvPr>
            <p:ph type="dt" sz="half" idx="2"/>
          </p:nvPr>
        </p:nvSpPr>
        <p:spPr>
          <a:xfrm>
            <a:off x="838200" y="6356350"/>
            <a:ext cx="2743200" cy="365125"/>
          </a:xfrm>
          <a:prstGeom prst="rect">
            <a:avLst/>
          </a:prstGeom>
        </p:spPr>
        <p:txBody>
          <a:bodyPr vert="horz" lIns="91440" tIns="45720" rIns="91440" bIns="45720" rtlCol="0" anchor="ctr"/>
          <a:lstStyle>
            <a:lvl1pPr algn="l">
              <a:defRPr sz="1200">
                <a:solidFill>
                  <a:schemeClr val="tx1">
                    <a:tint val="75000"/>
                  </a:schemeClr>
                </a:solidFill>
              </a:defRPr>
            </a:lvl1pPr>
          </a:lstStyle>
          <a:p>
            <a:fld id="{D70FB944-848B-469D-A5E4-B4CAA967750C}" type="datetimeFigureOut">
              <a:rPr lang="en-US" smtClean="0"/>
              <a:t>10/29/2023</a:t>
            </a:fld>
            <a:endParaRPr lang="en-US"/>
          </a:p>
        </p:txBody>
      </p:sp>
      <p:sp>
        <p:nvSpPr>
          <p:cNvPr id="5" name="Footer Placeholder 4">
            <a:extLst>
              <a:ext uri="{FF2B5EF4-FFF2-40B4-BE49-F238E27FC236}">
                <a16:creationId xmlns:a16="http://schemas.microsoft.com/office/drawing/2014/main" id="{C7B66BE7-595D-842B-6B13-E923D187F664}"/>
              </a:ext>
            </a:extLst>
          </p:cNvPr>
          <p:cNvSpPr>
            <a:spLocks noGrp="1"/>
          </p:cNvSpPr>
          <p:nvPr>
            <p:ph type="ftr" sz="quarter" idx="3"/>
          </p:nvPr>
        </p:nvSpPr>
        <p:spPr>
          <a:xfrm>
            <a:off x="4038600" y="6356350"/>
            <a:ext cx="4114800" cy="365125"/>
          </a:xfrm>
          <a:prstGeom prst="rect">
            <a:avLst/>
          </a:prstGeom>
        </p:spPr>
        <p:txBody>
          <a:bodyPr vert="horz" lIns="91440" tIns="45720" rIns="91440" bIns="45720" rtlCol="0" anchor="ctr"/>
          <a:lstStyle>
            <a:lvl1pPr algn="ctr">
              <a:defRPr sz="1200">
                <a:solidFill>
                  <a:schemeClr val="tx1">
                    <a:tint val="75000"/>
                  </a:schemeClr>
                </a:solidFill>
              </a:defRPr>
            </a:lvl1pPr>
          </a:lstStyle>
          <a:p>
            <a:endParaRPr lang="en-US"/>
          </a:p>
        </p:txBody>
      </p:sp>
      <p:sp>
        <p:nvSpPr>
          <p:cNvPr id="6" name="Slide Number Placeholder 5">
            <a:extLst>
              <a:ext uri="{FF2B5EF4-FFF2-40B4-BE49-F238E27FC236}">
                <a16:creationId xmlns:a16="http://schemas.microsoft.com/office/drawing/2014/main" id="{5E70B9D1-C97A-CE2D-1DAF-182B59F7EB65}"/>
              </a:ext>
            </a:extLst>
          </p:cNvPr>
          <p:cNvSpPr>
            <a:spLocks noGrp="1"/>
          </p:cNvSpPr>
          <p:nvPr>
            <p:ph type="sldNum" sz="quarter" idx="4"/>
          </p:nvPr>
        </p:nvSpPr>
        <p:spPr>
          <a:xfrm>
            <a:off x="8610600" y="6356350"/>
            <a:ext cx="2743200" cy="365125"/>
          </a:xfrm>
          <a:prstGeom prst="rect">
            <a:avLst/>
          </a:prstGeom>
        </p:spPr>
        <p:txBody>
          <a:bodyPr vert="horz" lIns="91440" tIns="45720" rIns="91440" bIns="45720" rtlCol="0" anchor="ctr"/>
          <a:lstStyle>
            <a:lvl1pPr algn="r">
              <a:defRPr sz="1200">
                <a:solidFill>
                  <a:schemeClr val="tx1">
                    <a:tint val="75000"/>
                  </a:schemeClr>
                </a:solidFill>
              </a:defRPr>
            </a:lvl1pPr>
          </a:lstStyle>
          <a:p>
            <a:fld id="{1B16AAE3-AB57-4E3F-985A-78912EA3C07A}" type="slidenum">
              <a:rPr lang="en-US" smtClean="0"/>
              <a:t>‹#›</a:t>
            </a:fld>
            <a:endParaRPr lang="en-US"/>
          </a:p>
        </p:txBody>
      </p:sp>
    </p:spTree>
    <p:extLst>
      <p:ext uri="{BB962C8B-B14F-4D97-AF65-F5344CB8AC3E}">
        <p14:creationId xmlns:p14="http://schemas.microsoft.com/office/powerpoint/2010/main" val="3149300545"/>
      </p:ext>
    </p:extLst>
  </p:cSld>
  <p:clrMap bg1="lt1" tx1="dk1" bg2="lt2" tx2="dk2" accent1="accent1" accent2="accent2" accent3="accent3" accent4="accent4" accent5="accent5" accent6="accent6" hlink="hlink" folHlink="folHlink"/>
  <p:sldLayoutIdLst>
    <p:sldLayoutId id="2147483673" r:id="rId1"/>
    <p:sldLayoutId id="2147483674" r:id="rId2"/>
    <p:sldLayoutId id="2147483675" r:id="rId3"/>
    <p:sldLayoutId id="2147483676" r:id="rId4"/>
    <p:sldLayoutId id="2147483677" r:id="rId5"/>
    <p:sldLayoutId id="2147483678" r:id="rId6"/>
    <p:sldLayoutId id="2147483679" r:id="rId7"/>
    <p:sldLayoutId id="2147483680" r:id="rId8"/>
    <p:sldLayoutId id="2147483681" r:id="rId9"/>
    <p:sldLayoutId id="2147483682" r:id="rId10"/>
    <p:sldLayoutId id="2147483683" r:id="rId11"/>
  </p:sldLayoutIdLst>
  <p:txStyles>
    <p:titleStyle>
      <a:lvl1pPr algn="l" defTabSz="914400" rtl="0" eaLnBrk="1" latinLnBrk="0" hangingPunct="1">
        <a:lnSpc>
          <a:spcPct val="90000"/>
        </a:lnSpc>
        <a:spcBef>
          <a:spcPct val="0"/>
        </a:spcBef>
        <a:buNone/>
        <a:defRPr sz="4400" kern="1200">
          <a:solidFill>
            <a:schemeClr val="tx1"/>
          </a:solidFill>
          <a:latin typeface="+mj-lt"/>
          <a:ea typeface="+mj-ea"/>
          <a:cs typeface="+mj-cs"/>
        </a:defRPr>
      </a:lvl1pPr>
    </p:titleStyle>
    <p:bodyStyle>
      <a:lvl1pPr marL="228600" indent="-228600" algn="l" defTabSz="914400" rtl="0" eaLnBrk="1" latinLnBrk="0" hangingPunct="1">
        <a:lnSpc>
          <a:spcPct val="90000"/>
        </a:lnSpc>
        <a:spcBef>
          <a:spcPts val="1000"/>
        </a:spcBef>
        <a:buFont typeface="Arial" panose="020B0604020202020204" pitchFamily="34" charset="0"/>
        <a:buChar char="•"/>
        <a:defRPr sz="2800" kern="1200">
          <a:solidFill>
            <a:schemeClr val="tx1"/>
          </a:solidFill>
          <a:latin typeface="+mn-lt"/>
          <a:ea typeface="+mn-ea"/>
          <a:cs typeface="+mn-cs"/>
        </a:defRPr>
      </a:lvl1pPr>
      <a:lvl2pPr marL="685800" indent="-228600" algn="l" defTabSz="914400" rtl="0" eaLnBrk="1" latinLnBrk="0" hangingPunct="1">
        <a:lnSpc>
          <a:spcPct val="90000"/>
        </a:lnSpc>
        <a:spcBef>
          <a:spcPts val="500"/>
        </a:spcBef>
        <a:buFont typeface="Arial" panose="020B0604020202020204" pitchFamily="34" charset="0"/>
        <a:buChar char="•"/>
        <a:defRPr sz="2400" kern="1200">
          <a:solidFill>
            <a:schemeClr val="tx1"/>
          </a:solidFill>
          <a:latin typeface="+mn-lt"/>
          <a:ea typeface="+mn-ea"/>
          <a:cs typeface="+mn-cs"/>
        </a:defRPr>
      </a:lvl2pPr>
      <a:lvl3pPr marL="1143000" indent="-228600" algn="l" defTabSz="914400" rtl="0" eaLnBrk="1" latinLnBrk="0" hangingPunct="1">
        <a:lnSpc>
          <a:spcPct val="90000"/>
        </a:lnSpc>
        <a:spcBef>
          <a:spcPts val="500"/>
        </a:spcBef>
        <a:buFont typeface="Arial" panose="020B0604020202020204" pitchFamily="34" charset="0"/>
        <a:buChar char="•"/>
        <a:defRPr sz="2000" kern="1200">
          <a:solidFill>
            <a:schemeClr val="tx1"/>
          </a:solidFill>
          <a:latin typeface="+mn-lt"/>
          <a:ea typeface="+mn-ea"/>
          <a:cs typeface="+mn-cs"/>
        </a:defRPr>
      </a:lvl3pPr>
      <a:lvl4pPr marL="1600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4pPr>
      <a:lvl5pPr marL="20574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5pPr>
      <a:lvl6pPr marL="25146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6pPr>
      <a:lvl7pPr marL="29718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7pPr>
      <a:lvl8pPr marL="34290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8pPr>
      <a:lvl9pPr marL="3886200" indent="-228600" algn="l" defTabSz="914400" rtl="0" eaLnBrk="1" latinLnBrk="0" hangingPunct="1">
        <a:lnSpc>
          <a:spcPct val="90000"/>
        </a:lnSpc>
        <a:spcBef>
          <a:spcPts val="500"/>
        </a:spcBef>
        <a:buFont typeface="Arial" panose="020B0604020202020204" pitchFamily="34" charset="0"/>
        <a:buChar char="•"/>
        <a:defRPr sz="1800" kern="1200">
          <a:solidFill>
            <a:schemeClr val="tx1"/>
          </a:solidFill>
          <a:latin typeface="+mn-lt"/>
          <a:ea typeface="+mn-ea"/>
          <a:cs typeface="+mn-cs"/>
        </a:defRPr>
      </a:lvl9pPr>
    </p:bodyStyle>
    <p:otherStyle>
      <a:defPPr>
        <a:defRPr lang="en-US"/>
      </a:defPPr>
      <a:lvl1pPr marL="0" algn="l" defTabSz="914400" rtl="0" eaLnBrk="1" latinLnBrk="0" hangingPunct="1">
        <a:defRPr sz="1800" kern="1200">
          <a:solidFill>
            <a:schemeClr val="tx1"/>
          </a:solidFill>
          <a:latin typeface="+mn-lt"/>
          <a:ea typeface="+mn-ea"/>
          <a:cs typeface="+mn-cs"/>
        </a:defRPr>
      </a:lvl1pPr>
      <a:lvl2pPr marL="457200" algn="l" defTabSz="914400" rtl="0" eaLnBrk="1" latinLnBrk="0" hangingPunct="1">
        <a:defRPr sz="1800" kern="1200">
          <a:solidFill>
            <a:schemeClr val="tx1"/>
          </a:solidFill>
          <a:latin typeface="+mn-lt"/>
          <a:ea typeface="+mn-ea"/>
          <a:cs typeface="+mn-cs"/>
        </a:defRPr>
      </a:lvl2pPr>
      <a:lvl3pPr marL="914400" algn="l" defTabSz="914400" rtl="0" eaLnBrk="1" latinLnBrk="0" hangingPunct="1">
        <a:defRPr sz="1800" kern="1200">
          <a:solidFill>
            <a:schemeClr val="tx1"/>
          </a:solidFill>
          <a:latin typeface="+mn-lt"/>
          <a:ea typeface="+mn-ea"/>
          <a:cs typeface="+mn-cs"/>
        </a:defRPr>
      </a:lvl3pPr>
      <a:lvl4pPr marL="1371600" algn="l" defTabSz="914400" rtl="0" eaLnBrk="1" latinLnBrk="0" hangingPunct="1">
        <a:defRPr sz="1800" kern="1200">
          <a:solidFill>
            <a:schemeClr val="tx1"/>
          </a:solidFill>
          <a:latin typeface="+mn-lt"/>
          <a:ea typeface="+mn-ea"/>
          <a:cs typeface="+mn-cs"/>
        </a:defRPr>
      </a:lvl4pPr>
      <a:lvl5pPr marL="1828800" algn="l" defTabSz="914400" rtl="0" eaLnBrk="1" latinLnBrk="0" hangingPunct="1">
        <a:defRPr sz="1800" kern="1200">
          <a:solidFill>
            <a:schemeClr val="tx1"/>
          </a:solidFill>
          <a:latin typeface="+mn-lt"/>
          <a:ea typeface="+mn-ea"/>
          <a:cs typeface="+mn-cs"/>
        </a:defRPr>
      </a:lvl5pPr>
      <a:lvl6pPr marL="2286000" algn="l" defTabSz="914400" rtl="0" eaLnBrk="1" latinLnBrk="0" hangingPunct="1">
        <a:defRPr sz="1800" kern="1200">
          <a:solidFill>
            <a:schemeClr val="tx1"/>
          </a:solidFill>
          <a:latin typeface="+mn-lt"/>
          <a:ea typeface="+mn-ea"/>
          <a:cs typeface="+mn-cs"/>
        </a:defRPr>
      </a:lvl6pPr>
      <a:lvl7pPr marL="2743200" algn="l" defTabSz="914400" rtl="0" eaLnBrk="1" latinLnBrk="0" hangingPunct="1">
        <a:defRPr sz="1800" kern="1200">
          <a:solidFill>
            <a:schemeClr val="tx1"/>
          </a:solidFill>
          <a:latin typeface="+mn-lt"/>
          <a:ea typeface="+mn-ea"/>
          <a:cs typeface="+mn-cs"/>
        </a:defRPr>
      </a:lvl7pPr>
      <a:lvl8pPr marL="3200400" algn="l" defTabSz="914400" rtl="0" eaLnBrk="1" latinLnBrk="0" hangingPunct="1">
        <a:defRPr sz="1800" kern="1200">
          <a:solidFill>
            <a:schemeClr val="tx1"/>
          </a:solidFill>
          <a:latin typeface="+mn-lt"/>
          <a:ea typeface="+mn-ea"/>
          <a:cs typeface="+mn-cs"/>
        </a:defRPr>
      </a:lvl8pPr>
      <a:lvl9pPr marL="3657600" algn="l" defTabSz="914400" rtl="0" eaLnBrk="1" latinLnBrk="0" hangingPunct="1">
        <a:defRPr sz="1800" kern="1200">
          <a:solidFill>
            <a:schemeClr val="tx1"/>
          </a:solidFill>
          <a:latin typeface="+mn-lt"/>
          <a:ea typeface="+mn-ea"/>
          <a:cs typeface="+mn-cs"/>
        </a:defRPr>
      </a:lvl9pPr>
    </p:otherStyle>
  </p:txStyles>
</p:sldMaster>
</file>

<file path=ppt/slides/_rels/slide1.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2.xml.rels><?xml version="1.0" encoding="UTF-8" standalone="yes"?>
<Relationships xmlns="http://schemas.openxmlformats.org/package/2006/relationships"><Relationship Id="rId3" Type="http://schemas.openxmlformats.org/officeDocument/2006/relationships/image" Target="../media/image2.png"/><Relationship Id="rId2" Type="http://schemas.openxmlformats.org/officeDocument/2006/relationships/image" Target="../media/image1.jpg"/><Relationship Id="rId1" Type="http://schemas.openxmlformats.org/officeDocument/2006/relationships/slideLayout" Target="../slideLayouts/slideLayout2.xml"/></Relationships>
</file>

<file path=ppt/slides/_rels/slide3.xml.rels><?xml version="1.0" encoding="UTF-8" standalone="yes"?>
<Relationships xmlns="http://schemas.openxmlformats.org/package/2006/relationships"><Relationship Id="rId2" Type="http://schemas.openxmlformats.org/officeDocument/2006/relationships/image" Target="../media/image3.jpg"/><Relationship Id="rId1" Type="http://schemas.openxmlformats.org/officeDocument/2006/relationships/slideLayout" Target="../slideLayouts/slideLayout2.xml"/></Relationships>
</file>

<file path=ppt/slides/_rels/slide4.xml.rels><?xml version="1.0" encoding="UTF-8" standalone="yes"?>
<Relationships xmlns="http://schemas.openxmlformats.org/package/2006/relationships"><Relationship Id="rId2" Type="http://schemas.openxmlformats.org/officeDocument/2006/relationships/image" Target="../media/image4.jpg"/><Relationship Id="rId1" Type="http://schemas.openxmlformats.org/officeDocument/2006/relationships/slideLayout" Target="../slideLayouts/slideLayout2.xml"/></Relationships>
</file>

<file path=ppt/slides/_rels/slide5.xml.rels><?xml version="1.0" encoding="UTF-8" standalone="yes"?>
<Relationships xmlns="http://schemas.openxmlformats.org/package/2006/relationships"><Relationship Id="rId3" Type="http://schemas.openxmlformats.org/officeDocument/2006/relationships/image" Target="../media/image6.png"/><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6.xml.rels><?xml version="1.0" encoding="UTF-8" standalone="yes"?>
<Relationships xmlns="http://schemas.openxmlformats.org/package/2006/relationships"><Relationship Id="rId3" Type="http://schemas.openxmlformats.org/officeDocument/2006/relationships/hyperlink" Target="http://www.constitutioncoach.com/" TargetMode="External"/><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8.jpg"/></Relationships>
</file>

<file path=ppt/slides/_rels/slide7.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8.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9.xml.rels><?xml version="1.0" encoding="UTF-8" standalone="yes"?>
<Relationships xmlns="http://schemas.openxmlformats.org/package/2006/relationships"><Relationship Id="rId2" Type="http://schemas.openxmlformats.org/officeDocument/2006/relationships/image" Target="../media/image5.png"/><Relationship Id="rId1" Type="http://schemas.openxmlformats.org/officeDocument/2006/relationships/slideLayout" Target="../slideLayouts/slideLayout2.xml"/></Relationships>
</file>

<file path=ppt/slides/_rels/slide10.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1.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2.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3.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4.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5.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6.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7.xml.rels><?xml version="1.0" encoding="UTF-8" standalone="yes"?>
<Relationships xmlns="http://schemas.openxmlformats.org/package/2006/relationships"><Relationship Id="rId2" Type="http://schemas.openxmlformats.org/officeDocument/2006/relationships/image" Target="../media/image9.png"/><Relationship Id="rId1" Type="http://schemas.openxmlformats.org/officeDocument/2006/relationships/slideLayout" Target="../slideLayouts/slideLayout2.xml"/></Relationships>
</file>

<file path=ppt/slides/_rels/slide18.xml.rels><?xml version="1.0" encoding="UTF-8" standalone="yes"?>
<Relationships xmlns="http://schemas.openxmlformats.org/package/2006/relationships"><Relationship Id="rId2" Type="http://schemas.openxmlformats.org/officeDocument/2006/relationships/image" Target="../media/image10.jpg"/><Relationship Id="rId1" Type="http://schemas.openxmlformats.org/officeDocument/2006/relationships/slideLayout" Target="../slideLayouts/slideLayout2.xml"/></Relationships>
</file>

<file path=ppt/slides/_rels/slide19.xml.rels><?xml version="1.0" encoding="UTF-8" standalone="yes"?>
<Relationships xmlns="http://schemas.openxmlformats.org/package/2006/relationships"><Relationship Id="rId3" Type="http://schemas.openxmlformats.org/officeDocument/2006/relationships/image" Target="../media/image11.gif"/><Relationship Id="rId2" Type="http://schemas.openxmlformats.org/officeDocument/2006/relationships/image" Target="../media/image7.jpg"/><Relationship Id="rId1" Type="http://schemas.openxmlformats.org/officeDocument/2006/relationships/slideLayout" Target="../slideLayouts/slideLayout1.xml"/><Relationship Id="rId5" Type="http://schemas.openxmlformats.org/officeDocument/2006/relationships/image" Target="../media/image13.jpeg"/><Relationship Id="rId4" Type="http://schemas.openxmlformats.org/officeDocument/2006/relationships/image" Target="../media/image12.jpeg"/></Relationships>
</file>

<file path=ppt/slides/_rels/slide20.xml.rels><?xml version="1.0" encoding="UTF-8" standalone="yes"?>
<Relationships xmlns="http://schemas.openxmlformats.org/package/2006/relationships"><Relationship Id="rId3" Type="http://schemas.openxmlformats.org/officeDocument/2006/relationships/image" Target="../media/image14.jpeg"/><Relationship Id="rId2" Type="http://schemas.openxmlformats.org/officeDocument/2006/relationships/image" Target="../media/image7.jpg"/><Relationship Id="rId1" Type="http://schemas.openxmlformats.org/officeDocument/2006/relationships/slideLayout" Target="../slideLayouts/slideLayout1.xml"/><Relationship Id="rId5" Type="http://schemas.openxmlformats.org/officeDocument/2006/relationships/image" Target="../media/image16.jpeg"/><Relationship Id="rId4" Type="http://schemas.openxmlformats.org/officeDocument/2006/relationships/image" Target="../media/image15.jfif"/></Relationships>
</file>

<file path=ppt/slides/_rels/slide21.xml.rels><?xml version="1.0" encoding="UTF-8" standalone="yes"?>
<Relationships xmlns="http://schemas.openxmlformats.org/package/2006/relationships"><Relationship Id="rId3" Type="http://schemas.openxmlformats.org/officeDocument/2006/relationships/image" Target="../media/image17.png"/><Relationship Id="rId2" Type="http://schemas.openxmlformats.org/officeDocument/2006/relationships/image" Target="../media/image7.jpg"/><Relationship Id="rId1" Type="http://schemas.openxmlformats.org/officeDocument/2006/relationships/slideLayout" Target="../slideLayouts/slideLayout2.xml"/><Relationship Id="rId5" Type="http://schemas.openxmlformats.org/officeDocument/2006/relationships/image" Target="../media/image19.jfif"/><Relationship Id="rId4" Type="http://schemas.openxmlformats.org/officeDocument/2006/relationships/image" Target="../media/image18.jfif"/></Relationships>
</file>

<file path=ppt/slides/_rels/slide22.xml.rels><?xml version="1.0" encoding="UTF-8" standalone="yes"?>
<Relationships xmlns="http://schemas.openxmlformats.org/package/2006/relationships"><Relationship Id="rId3" Type="http://schemas.openxmlformats.org/officeDocument/2006/relationships/image" Target="../media/image20.jpe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3.xml.rels><?xml version="1.0" encoding="UTF-8" standalone="yes"?>
<Relationships xmlns="http://schemas.openxmlformats.org/package/2006/relationships"><Relationship Id="rId3" Type="http://schemas.openxmlformats.org/officeDocument/2006/relationships/image" Target="../media/image8.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4.xml.rels><?xml version="1.0" encoding="UTF-8" standalone="yes"?>
<Relationships xmlns="http://schemas.openxmlformats.org/package/2006/relationships"><Relationship Id="rId3" Type="http://schemas.openxmlformats.org/officeDocument/2006/relationships/image" Target="../media/image21.pn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5.xml.rels><?xml version="1.0" encoding="UTF-8" standalone="yes"?>
<Relationships xmlns="http://schemas.openxmlformats.org/package/2006/relationships"><Relationship Id="rId3" Type="http://schemas.openxmlformats.org/officeDocument/2006/relationships/image" Target="../media/image22.jpg"/><Relationship Id="rId2" Type="http://schemas.openxmlformats.org/officeDocument/2006/relationships/image" Target="../media/image7.jpg"/><Relationship Id="rId1" Type="http://schemas.openxmlformats.org/officeDocument/2006/relationships/slideLayout" Target="../slideLayouts/slideLayout2.xml"/></Relationships>
</file>

<file path=ppt/slides/_rels/slide26.xml.rels><?xml version="1.0" encoding="UTF-8" standalone="yes"?>
<Relationships xmlns="http://schemas.openxmlformats.org/package/2006/relationships"><Relationship Id="rId3" Type="http://schemas.openxmlformats.org/officeDocument/2006/relationships/image" Target="../media/image23.png"/><Relationship Id="rId2" Type="http://schemas.openxmlformats.org/officeDocument/2006/relationships/image" Target="../media/image7.jpg"/><Relationship Id="rId1" Type="http://schemas.openxmlformats.org/officeDocument/2006/relationships/slideLayout" Target="../slideLayouts/slideLayout2.xml"/><Relationship Id="rId6" Type="http://schemas.openxmlformats.org/officeDocument/2006/relationships/hyperlink" Target="http://www.patriotacademy.com/" TargetMode="External"/><Relationship Id="rId5" Type="http://schemas.openxmlformats.org/officeDocument/2006/relationships/hyperlink" Target="http://www.wallbuilders.com/" TargetMode="External"/><Relationship Id="rId4" Type="http://schemas.openxmlformats.org/officeDocument/2006/relationships/image" Target="../media/image24.jpg"/></Relationships>
</file>

<file path=ppt/slides/_rels/slide27.xml.rels><?xml version="1.0" encoding="UTF-8" standalone="yes"?>
<Relationships xmlns="http://schemas.openxmlformats.org/package/2006/relationships"><Relationship Id="rId3" Type="http://schemas.openxmlformats.org/officeDocument/2006/relationships/hyperlink" Target="http://www.thefoundersbible.com/" TargetMode="External"/><Relationship Id="rId2" Type="http://schemas.openxmlformats.org/officeDocument/2006/relationships/image" Target="../media/image7.jpg"/><Relationship Id="rId1" Type="http://schemas.openxmlformats.org/officeDocument/2006/relationships/slideLayout" Target="../slideLayouts/slideLayout2.xml"/><Relationship Id="rId4" Type="http://schemas.openxmlformats.org/officeDocument/2006/relationships/image" Target="../media/image25.jpg"/></Relationships>
</file>

<file path=ppt/slides/_rels/slide28.xml.rels><?xml version="1.0" encoding="UTF-8" standalone="yes"?>
<Relationships xmlns="http://schemas.openxmlformats.org/package/2006/relationships"><Relationship Id="rId2" Type="http://schemas.openxmlformats.org/officeDocument/2006/relationships/image" Target="../media/image26.jpg"/><Relationship Id="rId1" Type="http://schemas.openxmlformats.org/officeDocument/2006/relationships/slideLayout" Target="../slideLayouts/slideLayout12.xml"/></Relationships>
</file>

<file path=ppt/slides/_rels/slide29.xml.rels><?xml version="1.0" encoding="UTF-8" standalone="yes"?>
<Relationships xmlns="http://schemas.openxmlformats.org/package/2006/relationships"><Relationship Id="rId2" Type="http://schemas.openxmlformats.org/officeDocument/2006/relationships/image" Target="../media/image27.jfif"/><Relationship Id="rId1" Type="http://schemas.openxmlformats.org/officeDocument/2006/relationships/slideLayout" Target="../slideLayouts/slideLayout12.xml"/></Relationships>
</file>

<file path=ppt/slides/_rels/slide30.xml.rels><?xml version="1.0" encoding="UTF-8" standalone="yes"?>
<Relationships xmlns="http://schemas.openxmlformats.org/package/2006/relationships"><Relationship Id="rId2" Type="http://schemas.openxmlformats.org/officeDocument/2006/relationships/image" Target="../media/image27.jfif"/><Relationship Id="rId1" Type="http://schemas.openxmlformats.org/officeDocument/2006/relationships/slideLayout" Target="../slideLayouts/slideLayout12.xml"/></Relationships>
</file>

<file path=ppt/slides/_rels/slide31.xml.rels><?xml version="1.0" encoding="UTF-8" standalone="yes"?>
<Relationships xmlns="http://schemas.openxmlformats.org/package/2006/relationships"><Relationship Id="rId2" Type="http://schemas.openxmlformats.org/officeDocument/2006/relationships/image" Target="../media/image28.jfif"/><Relationship Id="rId1" Type="http://schemas.openxmlformats.org/officeDocument/2006/relationships/slideLayout" Target="../slideLayouts/slideLayout13.xml"/></Relationships>
</file>

<file path=ppt/slides/_rels/slide32.xml.rels><?xml version="1.0" encoding="UTF-8" standalone="yes"?>
<Relationships xmlns="http://schemas.openxmlformats.org/package/2006/relationships"><Relationship Id="rId2" Type="http://schemas.openxmlformats.org/officeDocument/2006/relationships/image" Target="../media/image29.jpg"/><Relationship Id="rId1" Type="http://schemas.openxmlformats.org/officeDocument/2006/relationships/slideLayout" Target="../slideLayouts/slideLayout1.xml"/></Relationships>
</file>

<file path=ppt/slides/_rels/slide33.xml.rels><?xml version="1.0" encoding="UTF-8" standalone="yes"?>
<Relationships xmlns="http://schemas.openxmlformats.org/package/2006/relationships"><Relationship Id="rId3" Type="http://schemas.openxmlformats.org/officeDocument/2006/relationships/image" Target="../media/image31.png"/><Relationship Id="rId2" Type="http://schemas.openxmlformats.org/officeDocument/2006/relationships/image" Target="../media/image30.jfif"/><Relationship Id="rId1" Type="http://schemas.openxmlformats.org/officeDocument/2006/relationships/slideLayout" Target="../slideLayouts/slideLayout2.xml"/></Relationships>
</file>

<file path=ppt/slides/slide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571A0D4-1332-7552-C16E-75DE51E16F88}"/>
              </a:ext>
            </a:extLst>
          </p:cNvPr>
          <p:cNvSpPr txBox="1"/>
          <p:nvPr/>
        </p:nvSpPr>
        <p:spPr>
          <a:xfrm>
            <a:off x="459422" y="124613"/>
            <a:ext cx="11600498" cy="150810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ED7D31">
                    <a:lumMod val="75000"/>
                  </a:srgbClr>
                </a:solidFill>
                <a:effectLst/>
                <a:uLnTx/>
                <a:uFillTx/>
                <a:latin typeface="Times New Roman" panose="02020603050405020304" pitchFamily="18" charset="0"/>
                <a:ea typeface="+mn-ea"/>
                <a:cs typeface="Times New Roman" panose="02020603050405020304" pitchFamily="18" charset="0"/>
              </a:rPr>
              <a:t>A CRASH COURSE ON THE PROTESTANT REFORMATION AND THE DOCTRINE OF LESSER MAGISTRATES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19D12AC-5493-E7B0-4408-1D2879E91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2997200" y="3959126"/>
            <a:ext cx="6429963" cy="2340074"/>
          </a:xfrm>
          <a:prstGeom prst="rect">
            <a:avLst/>
          </a:prstGeom>
        </p:spPr>
      </p:pic>
      <p:pic>
        <p:nvPicPr>
          <p:cNvPr id="12" name="Picture 11">
            <a:extLst>
              <a:ext uri="{FF2B5EF4-FFF2-40B4-BE49-F238E27FC236}">
                <a16:creationId xmlns:a16="http://schemas.microsoft.com/office/drawing/2014/main" id="{76C98D14-0D96-B932-9401-0A2D47A44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97200" y="1575049"/>
            <a:ext cx="6410960" cy="2088672"/>
          </a:xfrm>
          <a:prstGeom prst="rect">
            <a:avLst/>
          </a:prstGeom>
        </p:spPr>
      </p:pic>
    </p:spTree>
    <p:extLst>
      <p:ext uri="{BB962C8B-B14F-4D97-AF65-F5344CB8AC3E}">
        <p14:creationId xmlns:p14="http://schemas.microsoft.com/office/powerpoint/2010/main" val="2350501545"/>
      </p:ext>
    </p:extLst>
  </p:cSld>
  <p:clrMapOvr>
    <a:masterClrMapping/>
  </p:clrMapOvr>
</p:sld>
</file>

<file path=ppt/slides/slide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571A0D4-1332-7552-C16E-75DE51E16F88}"/>
              </a:ext>
            </a:extLst>
          </p:cNvPr>
          <p:cNvSpPr txBox="1"/>
          <p:nvPr/>
        </p:nvSpPr>
        <p:spPr>
          <a:xfrm>
            <a:off x="459422" y="124613"/>
            <a:ext cx="11600498" cy="1508105"/>
          </a:xfrm>
          <a:prstGeom prst="rect">
            <a:avLst/>
          </a:prstGeom>
          <a:noFill/>
        </p:spPr>
        <p:txBody>
          <a:bodyPr wrap="square">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3200" b="0" i="1" u="none" strike="noStrike" kern="1200" cap="none" spc="0" normalizeH="0" baseline="0" noProof="0" dirty="0">
                <a:ln>
                  <a:noFill/>
                </a:ln>
                <a:solidFill>
                  <a:srgbClr val="ED7D31">
                    <a:lumMod val="75000"/>
                  </a:srgbClr>
                </a:solidFill>
                <a:effectLst/>
                <a:uLnTx/>
                <a:uFillTx/>
                <a:latin typeface="Times New Roman" panose="02020603050405020304" pitchFamily="18" charset="0"/>
                <a:ea typeface="+mn-ea"/>
                <a:cs typeface="Times New Roman" panose="02020603050405020304" pitchFamily="18" charset="0"/>
              </a:rPr>
              <a:t>A CRASH COURSE ON THE PROTESTANT REFORMATION AND THE DOCTRINE OF LESSER MAGISTRATES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pic>
        <p:nvPicPr>
          <p:cNvPr id="3" name="Picture 2">
            <a:extLst>
              <a:ext uri="{FF2B5EF4-FFF2-40B4-BE49-F238E27FC236}">
                <a16:creationId xmlns:a16="http://schemas.microsoft.com/office/drawing/2014/main" id="{619D12AC-5493-E7B0-4408-1D2879E9188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6695440" y="1632718"/>
            <a:ext cx="3650751" cy="1328628"/>
          </a:xfrm>
          <a:prstGeom prst="rect">
            <a:avLst/>
          </a:prstGeom>
        </p:spPr>
      </p:pic>
      <p:sp>
        <p:nvSpPr>
          <p:cNvPr id="9" name="TextBox 8">
            <a:extLst>
              <a:ext uri="{FF2B5EF4-FFF2-40B4-BE49-F238E27FC236}">
                <a16:creationId xmlns:a16="http://schemas.microsoft.com/office/drawing/2014/main" id="{F88536EB-547D-7D0B-21C6-5BDD6035E8E3}"/>
              </a:ext>
            </a:extLst>
          </p:cNvPr>
          <p:cNvSpPr txBox="1"/>
          <p:nvPr/>
        </p:nvSpPr>
        <p:spPr>
          <a:xfrm>
            <a:off x="2744311" y="3429000"/>
            <a:ext cx="7030720" cy="2554545"/>
          </a:xfrm>
          <a:prstGeom prst="rect">
            <a:avLst/>
          </a:prstGeom>
          <a:noFill/>
        </p:spPr>
        <p:txBody>
          <a:bodyPr wrap="square">
            <a:spAutoFit/>
          </a:bodyPr>
          <a:lstStyle/>
          <a:p>
            <a:r>
              <a:rPr lang="en-US" sz="2000" b="0" i="0" dirty="0">
                <a:solidFill>
                  <a:srgbClr val="050505"/>
                </a:solidFill>
                <a:effectLst/>
                <a:latin typeface="Times New Roman" panose="02020603050405020304" pitchFamily="18" charset="0"/>
                <a:cs typeface="Times New Roman" panose="02020603050405020304" pitchFamily="18" charset="0"/>
              </a:rPr>
              <a:t>Every year, many celebrate Halloween. Why don't we take the time to celebrate the Protestant Reformation? After all, 10/31/1517, the 95 Thesis were nailed by Luther. Did you know the Reformation almost failed 30 years later, but a little town of Magdeburg instituted the Doctrine of Lesser Magistrates.... the lower magistrates told the higher magistrates they were in the wrong and the lower magistrates stood their ground! Once again history proves "Rebellion to Tyrants is Obedience to God".</a:t>
            </a:r>
            <a:endParaRPr lang="en-US" sz="2000" dirty="0">
              <a:latin typeface="Times New Roman" panose="02020603050405020304" pitchFamily="18" charset="0"/>
              <a:cs typeface="Times New Roman" panose="02020603050405020304" pitchFamily="18" charset="0"/>
            </a:endParaRPr>
          </a:p>
        </p:txBody>
      </p:sp>
      <p:pic>
        <p:nvPicPr>
          <p:cNvPr id="12" name="Picture 11">
            <a:extLst>
              <a:ext uri="{FF2B5EF4-FFF2-40B4-BE49-F238E27FC236}">
                <a16:creationId xmlns:a16="http://schemas.microsoft.com/office/drawing/2014/main" id="{76C98D14-0D96-B932-9401-0A2D47A44E2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203515" y="1632718"/>
            <a:ext cx="4056156" cy="1321484"/>
          </a:xfrm>
          <a:prstGeom prst="rect">
            <a:avLst/>
          </a:prstGeom>
        </p:spPr>
      </p:pic>
    </p:spTree>
    <p:extLst>
      <p:ext uri="{BB962C8B-B14F-4D97-AF65-F5344CB8AC3E}">
        <p14:creationId xmlns:p14="http://schemas.microsoft.com/office/powerpoint/2010/main" val="1176604987"/>
      </p:ext>
    </p:extLst>
  </p:cSld>
  <p:clrMapOvr>
    <a:masterClrMapping/>
  </p:clrMapOvr>
</p:sld>
</file>

<file path=ppt/slides/slide3.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C4534-423D-5770-D71D-16799AAD453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02B4B372-DB71-01B5-09B4-3A99AC2A08BB}"/>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0" y="0"/>
            <a:ext cx="12070080" cy="6858000"/>
          </a:xfrm>
        </p:spPr>
      </p:pic>
    </p:spTree>
    <p:extLst>
      <p:ext uri="{BB962C8B-B14F-4D97-AF65-F5344CB8AC3E}">
        <p14:creationId xmlns:p14="http://schemas.microsoft.com/office/powerpoint/2010/main" val="1766742844"/>
      </p:ext>
    </p:extLst>
  </p:cSld>
  <p:clrMapOvr>
    <a:masterClrMapping/>
  </p:clrMapOvr>
</p:sld>
</file>

<file path=ppt/slides/slide4.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B19C4534-423D-5770-D71D-16799AAD4531}"/>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3E92ACE1-32BB-A763-AD6B-0439244315E5}"/>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86360" y="0"/>
            <a:ext cx="12359640" cy="6929120"/>
          </a:xfrm>
        </p:spPr>
      </p:pic>
    </p:spTree>
    <p:extLst>
      <p:ext uri="{BB962C8B-B14F-4D97-AF65-F5344CB8AC3E}">
        <p14:creationId xmlns:p14="http://schemas.microsoft.com/office/powerpoint/2010/main" val="906416269"/>
      </p:ext>
    </p:extLst>
  </p:cSld>
  <p:clrMapOvr>
    <a:masterClrMapping/>
  </p:clrMapOvr>
</p:sld>
</file>

<file path=ppt/slides/slide5.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04565F83-B6D5-F534-CB79-EFAD98C634BD}"/>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7259241" y="1036150"/>
            <a:ext cx="4396891" cy="4480730"/>
          </a:xfrm>
        </p:spPr>
      </p:pic>
      <p:pic>
        <p:nvPicPr>
          <p:cNvPr id="7" name="Picture 6">
            <a:extLst>
              <a:ext uri="{FF2B5EF4-FFF2-40B4-BE49-F238E27FC236}">
                <a16:creationId xmlns:a16="http://schemas.microsoft.com/office/drawing/2014/main" id="{D0419D41-C039-4989-FA47-131004FFAE1A}"/>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813948" y="1036150"/>
            <a:ext cx="6170974" cy="4381710"/>
          </a:xfrm>
          <a:prstGeom prst="rect">
            <a:avLst/>
          </a:prstGeom>
        </p:spPr>
      </p:pic>
    </p:spTree>
    <p:extLst>
      <p:ext uri="{BB962C8B-B14F-4D97-AF65-F5344CB8AC3E}">
        <p14:creationId xmlns:p14="http://schemas.microsoft.com/office/powerpoint/2010/main" val="1705892314"/>
      </p:ext>
    </p:extLst>
  </p:cSld>
  <p:clrMapOvr>
    <a:masterClrMapping/>
  </p:clrMapOvr>
</p:sld>
</file>

<file path=ppt/slides/slide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73571-AE51-4872-9545-7762E2FA3D1C}"/>
              </a:ext>
            </a:extLst>
          </p:cNvPr>
          <p:cNvSpPr>
            <a:spLocks noGrp="1"/>
          </p:cNvSpPr>
          <p:nvPr>
            <p:ph type="title"/>
          </p:nvPr>
        </p:nvSpPr>
        <p:spPr>
          <a:xfrm>
            <a:off x="559299" y="2796283"/>
            <a:ext cx="10737351" cy="3832261"/>
          </a:xfrm>
        </p:spPr>
        <p:txBody>
          <a:bodyPr>
            <a:normAutofit fontScale="90000"/>
          </a:bodyPr>
          <a:lstStyle/>
          <a:p>
            <a:pPr algn="l"/>
            <a:r>
              <a:rPr lang="en-US" sz="2800" b="0" i="0" dirty="0">
                <a:effectLst/>
                <a:latin typeface="Times New Roman" panose="02020603050405020304" pitchFamily="18" charset="0"/>
                <a:cs typeface="Times New Roman" panose="02020603050405020304" pitchFamily="18" charset="0"/>
              </a:rPr>
              <a:t>Join Kirk Cameron around the campfire as he guides you through The American Covenant: The Untold Story, the book that millions of people studied while gathered virtually in Kirk’s backyard, starting the movement now known as the American Campfire Revival. Now in quick video lessons designed for group discussion, Kirk is joined around the fire by author Marshall Foster, and together, they will guide you through the miraculous beginnings of America, revealing its life-giving secrets and forgotten covenants, while setting a road map for today to defeat the darkness and stir a passion for liberty! </a:t>
            </a:r>
            <a:r>
              <a:rPr lang="en-US" sz="2800" b="1" i="0" dirty="0">
                <a:effectLst/>
                <a:latin typeface="Times New Roman" panose="02020603050405020304" pitchFamily="18" charset="0"/>
                <a:cs typeface="Times New Roman" panose="02020603050405020304" pitchFamily="18" charset="0"/>
              </a:rPr>
              <a:t>5 week class.</a:t>
            </a:r>
            <a:r>
              <a:rPr lang="en-US" sz="2800" b="1" dirty="0">
                <a:latin typeface="Times New Roman" panose="02020603050405020304" pitchFamily="18" charset="0"/>
                <a:cs typeface="Times New Roman" panose="02020603050405020304" pitchFamily="18" charset="0"/>
              </a:rPr>
              <a:t>  The information on the next few pages is a summary from this class.  Go to </a:t>
            </a:r>
            <a:r>
              <a:rPr lang="en-US" sz="2800" b="1" dirty="0">
                <a:latin typeface="Times New Roman" panose="02020603050405020304" pitchFamily="18" charset="0"/>
                <a:cs typeface="Times New Roman" panose="02020603050405020304" pitchFamily="18" charset="0"/>
                <a:hlinkClick r:id="rId3">
                  <a:extLst>
                    <a:ext uri="{A12FA001-AC4F-418D-AE19-62706E023703}">
                      <ahyp:hlinkClr xmlns:ahyp="http://schemas.microsoft.com/office/drawing/2018/hyperlinkcolor" val="tx"/>
                    </a:ext>
                  </a:extLst>
                </a:hlinkClick>
              </a:rPr>
              <a:t>www.constitutioncoach.com</a:t>
            </a:r>
            <a:r>
              <a:rPr lang="en-US" sz="2800" b="1" dirty="0">
                <a:latin typeface="Times New Roman" panose="02020603050405020304" pitchFamily="18" charset="0"/>
                <a:cs typeface="Times New Roman" panose="02020603050405020304" pitchFamily="18" charset="0"/>
              </a:rPr>
              <a:t> today to find a class.</a:t>
            </a:r>
            <a:endParaRPr lang="en-US" sz="2800" b="0" i="0" dirty="0">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F4848D74-2718-D825-3213-895557B69967}"/>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962025" y="869782"/>
            <a:ext cx="9410700" cy="1857375"/>
          </a:xfrm>
          <a:prstGeom prst="rect">
            <a:avLst/>
          </a:prstGeom>
        </p:spPr>
      </p:pic>
    </p:spTree>
    <p:extLst>
      <p:ext uri="{BB962C8B-B14F-4D97-AF65-F5344CB8AC3E}">
        <p14:creationId xmlns:p14="http://schemas.microsoft.com/office/powerpoint/2010/main" val="263383083"/>
      </p:ext>
    </p:extLst>
  </p:cSld>
  <p:clrMapOvr>
    <a:masterClrMapping/>
  </p:clrMapOvr>
</p:sld>
</file>

<file path=ppt/slides/slide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571A0D4-1332-7552-C16E-75DE51E16F88}"/>
              </a:ext>
            </a:extLst>
          </p:cNvPr>
          <p:cNvSpPr txBox="1"/>
          <p:nvPr/>
        </p:nvSpPr>
        <p:spPr>
          <a:xfrm>
            <a:off x="2066925" y="495300"/>
            <a:ext cx="8782050"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srgbClr val="ED7D31">
                    <a:lumMod val="75000"/>
                  </a:srgbClr>
                </a:solidFill>
                <a:effectLst/>
                <a:uLnTx/>
                <a:uFillTx/>
                <a:latin typeface="Times New Roman" panose="02020603050405020304" pitchFamily="18" charset="0"/>
                <a:ea typeface="+mn-ea"/>
                <a:cs typeface="Times New Roman" panose="02020603050405020304" pitchFamily="18" charset="0"/>
              </a:rPr>
              <a:t>THE PROTESTANT REFORMATION</a:t>
            </a:r>
            <a:endParaRPr kumimoji="0" lang="en-US" sz="4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1216E56-EF74-1349-F497-44768BA61335}"/>
              </a:ext>
            </a:extLst>
          </p:cNvPr>
          <p:cNvSpPr txBox="1"/>
          <p:nvPr/>
        </p:nvSpPr>
        <p:spPr>
          <a:xfrm>
            <a:off x="652145" y="1530608"/>
            <a:ext cx="10725150"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-1381: SEEDS OF THE REFORMATION WERE PLANTED BY JOHN </a:t>
            </a:r>
            <a:r>
              <a:rPr kumimoji="0" lang="en-US" sz="2000" b="0" i="0" u="none" strike="noStrike" kern="1200" cap="none" spc="0" normalizeH="0" baseline="0" noProof="0" dirty="0" err="1">
                <a:ln>
                  <a:noFill/>
                </a:ln>
                <a:effectLst/>
                <a:uLnTx/>
                <a:uFillTx/>
                <a:latin typeface="Times New Roman" panose="02020603050405020304" pitchFamily="18" charset="0"/>
                <a:ea typeface="+mn-ea"/>
                <a:cs typeface="Times New Roman" panose="02020603050405020304" pitchFamily="18" charset="0"/>
              </a:rPr>
              <a:t>WyCLIFFE</a:t>
            </a: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  HE TRANSLATED THE BIBLE FROM LATIN TO ENGLISH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-1436: GUTENBERG PRINTING PRESS INVENTED WHICH WOULD GET THE BIBLE IN THE HANDS OF THE PEOPLE, WHICH WOULD SET THE REFORMATION ABLAZE.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-1492-COLUMBUS SAILS THE OCEAN BLUE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-1517: LUTHER POSTS HIS 95 THESIS</a:t>
            </a:r>
            <a:endParaRPr lang="en-US" sz="2000"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-1525: TYNDALE TRANSLATED THE NEW TESTAMENT FROM GERMANY TO THE ENGLISH OF HIS DAY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-1538 – 1541: KING HENRY THE VIII DISTRIBUTES THE BIBLE AND AT THE SAME TIME LUTHER, CALVIN ZWINGLI AND OTHERS ARE COMING TO THE RISE.  WITH THEIR RISE, THEY EXPLAIN IT IS OKAY TO RESIST TYRANNY, WHICH PLANTED THE SEEDS FOR THE PILGRIMS.  THE PILGRIMMS WERE KNOWN AS THE SEPARTISTS.</a:t>
            </a:r>
            <a:endParaRPr kumimoji="0" lang="en-US" sz="2000" b="0" i="0" u="none" strike="noStrike" kern="1200" cap="none" spc="0" normalizeH="0" baseline="0" noProof="0" dirty="0">
              <a:ln>
                <a:noFill/>
              </a:ln>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p:txBody>
      </p:sp>
      <p:pic>
        <p:nvPicPr>
          <p:cNvPr id="4" name="Picture 3">
            <a:extLst>
              <a:ext uri="{FF2B5EF4-FFF2-40B4-BE49-F238E27FC236}">
                <a16:creationId xmlns:a16="http://schemas.microsoft.com/office/drawing/2014/main" id="{9581FB3F-2440-F154-D3EE-91F44C9D7876}"/>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42720" cy="1470230"/>
          </a:xfrm>
          <a:prstGeom prst="rect">
            <a:avLst/>
          </a:prstGeom>
        </p:spPr>
      </p:pic>
    </p:spTree>
    <p:extLst>
      <p:ext uri="{BB962C8B-B14F-4D97-AF65-F5344CB8AC3E}">
        <p14:creationId xmlns:p14="http://schemas.microsoft.com/office/powerpoint/2010/main" val="3122892881"/>
      </p:ext>
    </p:extLst>
  </p:cSld>
  <p:clrMapOvr>
    <a:masterClrMapping/>
  </p:clrMapOvr>
</p:sld>
</file>

<file path=ppt/slides/slide8.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571A0D4-1332-7552-C16E-75DE51E16F88}"/>
              </a:ext>
            </a:extLst>
          </p:cNvPr>
          <p:cNvSpPr txBox="1"/>
          <p:nvPr/>
        </p:nvSpPr>
        <p:spPr>
          <a:xfrm>
            <a:off x="2294255" y="269240"/>
            <a:ext cx="8820150" cy="76944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srgbClr val="ED7D31">
                    <a:lumMod val="75000"/>
                  </a:srgbClr>
                </a:solidFill>
                <a:effectLst/>
                <a:uLnTx/>
                <a:uFillTx/>
                <a:latin typeface="Times New Roman" panose="02020603050405020304" pitchFamily="18" charset="0"/>
                <a:ea typeface="+mn-ea"/>
                <a:cs typeface="Times New Roman" panose="02020603050405020304" pitchFamily="18" charset="0"/>
              </a:rPr>
              <a:t>THE PROTESTANT REFORMATION</a:t>
            </a:r>
            <a:endParaRPr kumimoji="0" lang="en-US" sz="4400" b="0" i="1"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1216E56-EF74-1349-F497-44768BA61335}"/>
              </a:ext>
            </a:extLst>
          </p:cNvPr>
          <p:cNvSpPr txBox="1"/>
          <p:nvPr/>
        </p:nvSpPr>
        <p:spPr>
          <a:xfrm>
            <a:off x="539115" y="1150441"/>
            <a:ext cx="10725150" cy="6186309"/>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-1550: THE MAGDEBURG CONFESSION OCCURS – THE FIRST TIME IN WORLD HISTORY WE SEE THE DOCRINE OF LESSER MAGISTRATES.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-1599: GENEVA BIBLE IS CREATED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-1603: KING JAMES TAKES THE THRONE AND WANTS TO KILL PEOPLE AND THE PILGRIMS FLEE TO HOLLAND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-1611: KJV BIBL IS CREATED</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-1620: PILGRIMS (SEPARTISTS) LAND WITH THEIR OWN BIBLE (THE GENEVA BIBLE)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-1630: PURITANS ARRIVE IN AMERICA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-I WOULD RECOMMEND THE MOVIE “MONUMENTAL” BY KIRK CAMERON AS HE BREAKS DOWN THE PASTORS OF PILGRIMS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800" b="0" i="0" u="none" strike="noStrike" kern="1200" cap="none" spc="0" normalizeH="0" baseline="0" noProof="0" dirty="0">
              <a:ln>
                <a:noFill/>
              </a:ln>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26419BD8-41BC-D887-FDB9-EC5DAA59790A}"/>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42720" cy="1470230"/>
          </a:xfrm>
          <a:prstGeom prst="rect">
            <a:avLst/>
          </a:prstGeom>
        </p:spPr>
      </p:pic>
    </p:spTree>
    <p:extLst>
      <p:ext uri="{BB962C8B-B14F-4D97-AF65-F5344CB8AC3E}">
        <p14:creationId xmlns:p14="http://schemas.microsoft.com/office/powerpoint/2010/main" val="13793700"/>
      </p:ext>
    </p:extLst>
  </p:cSld>
  <p:clrMapOvr>
    <a:masterClrMapping/>
  </p:clrMapOvr>
</p:sld>
</file>

<file path=ppt/slides/slide9.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sp>
        <p:nvSpPr>
          <p:cNvPr id="6" name="TextBox 5">
            <a:extLst>
              <a:ext uri="{FF2B5EF4-FFF2-40B4-BE49-F238E27FC236}">
                <a16:creationId xmlns:a16="http://schemas.microsoft.com/office/drawing/2014/main" id="{D571A0D4-1332-7552-C16E-75DE51E16F88}"/>
              </a:ext>
            </a:extLst>
          </p:cNvPr>
          <p:cNvSpPr txBox="1"/>
          <p:nvPr/>
        </p:nvSpPr>
        <p:spPr>
          <a:xfrm>
            <a:off x="2329815" y="293370"/>
            <a:ext cx="8743950" cy="1446550"/>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4400" b="0" i="1" u="none" strike="noStrike" kern="1200" cap="none" spc="0" normalizeH="0" baseline="0" noProof="0" dirty="0">
                <a:ln>
                  <a:noFill/>
                </a:ln>
                <a:solidFill>
                  <a:srgbClr val="ED7D31">
                    <a:lumMod val="75000"/>
                  </a:srgbClr>
                </a:solidFill>
                <a:effectLst/>
                <a:uLnTx/>
                <a:uFillTx/>
                <a:latin typeface="Times New Roman" panose="02020603050405020304" pitchFamily="18" charset="0"/>
                <a:ea typeface="+mn-ea"/>
                <a:cs typeface="Times New Roman" panose="02020603050405020304" pitchFamily="18" charset="0"/>
              </a:rPr>
              <a:t>THE PROTESTANT REFORMATION</a:t>
            </a:r>
            <a:endParaRPr kumimoji="0" lang="en-US" sz="4400" b="0" i="1"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4400" b="0" i="0" u="none" strike="noStrike" kern="1200" cap="none" spc="0" normalizeH="0" baseline="0" noProof="0" dirty="0">
              <a:ln>
                <a:noFill/>
              </a:ln>
              <a:solidFill>
                <a:prstClr val="black"/>
              </a:solidFill>
              <a:effectLst/>
              <a:uLnTx/>
              <a:uFillTx/>
              <a:latin typeface="Calibri" panose="020F0502020204030204"/>
              <a:ea typeface="+mn-ea"/>
              <a:cs typeface="+mn-cs"/>
            </a:endParaRPr>
          </a:p>
        </p:txBody>
      </p:sp>
      <p:sp>
        <p:nvSpPr>
          <p:cNvPr id="3" name="TextBox 2">
            <a:extLst>
              <a:ext uri="{FF2B5EF4-FFF2-40B4-BE49-F238E27FC236}">
                <a16:creationId xmlns:a16="http://schemas.microsoft.com/office/drawing/2014/main" id="{61216E56-EF74-1349-F497-44768BA61335}"/>
              </a:ext>
            </a:extLst>
          </p:cNvPr>
          <p:cNvSpPr txBox="1"/>
          <p:nvPr/>
        </p:nvSpPr>
        <p:spPr>
          <a:xfrm>
            <a:off x="491490" y="1534805"/>
            <a:ext cx="10725150" cy="5632311"/>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-1703- THE FAMOUS JONATHAN EDWARDS IS BORN</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-1741- THE FAMOUS SERMON TO START THE FIRST GREAT AWAKENING “THE SINNER IN</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THE HAND’S OF AN ANGRY GOD” IS PREACHED BY JONATHAN EDWARDS.  </a:t>
            </a:r>
            <a:r>
              <a:rPr kumimoji="0" lang="en-US" sz="2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OTHER GREAT PASTORS TO LOOK UP: JOHN ROBINSON,  THOMAS HOOKER, PASTOR JONATHAN MAYHEW, WHITEFIELD, FREDERICK DOUGLASS, JOHN WISE, JONAS CLARK, MUHLENBERG BROTHERS.  </a:t>
            </a:r>
          </a:p>
          <a:p>
            <a:pPr marL="0" marR="0" lvl="0" indent="0" algn="l" defTabSz="914400" rtl="0" eaLnBrk="1" fontAlgn="auto" latinLnBrk="0" hangingPunct="1">
              <a:lnSpc>
                <a:spcPct val="100000"/>
              </a:lnSpc>
              <a:spcBef>
                <a:spcPts val="0"/>
              </a:spcBef>
              <a:spcAft>
                <a:spcPts val="0"/>
              </a:spcAft>
              <a:buClrTx/>
              <a:buSzTx/>
              <a:buFontTx/>
              <a:buNone/>
              <a:tabLst/>
              <a:defRPr/>
            </a:pPr>
            <a:endParaRPr lang="en-US" sz="2000" i="1" dirty="0">
              <a:latin typeface="Times New Roman" panose="02020603050405020304" pitchFamily="18"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-1770’S BOSTON MASSACRE HAPPENS (SOME HISTORIANS POINT TO THIS BEING THE START OF THE AMERICAN REVOLUIONARY WAR), INDEPENDENCE DAY, CONSTITUITON RATIFIED, BILL OF RIGHTS RATIFIED, THE FIRST WAR ON TERROR HAPPENING – TRIPOLI (1805)</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rPr>
              <a:t>-THE  SEEDS THE PILGRIMS PLANTED WOULD CONTINUE ON AS IN 1806, THE HAYSTACK PRAYER MEETING WOULD OCCUR, WHICH WAS THE BEGINNING OF THE MODERN MISSIONARY MOVEMENT IN AMERICA.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1" u="none" strike="noStrike" kern="1200" cap="none" spc="0" normalizeH="0" baseline="0" noProof="0" dirty="0">
              <a:ln>
                <a:noFill/>
              </a:ln>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effectLst/>
              <a:uLnTx/>
              <a:uFillTx/>
              <a:latin typeface="Calibri" panose="020F0502020204030204"/>
              <a:ea typeface="+mn-ea"/>
              <a:cs typeface="+mn-cs"/>
            </a:endParaRPr>
          </a:p>
        </p:txBody>
      </p:sp>
      <p:pic>
        <p:nvPicPr>
          <p:cNvPr id="2" name="Picture 1">
            <a:extLst>
              <a:ext uri="{FF2B5EF4-FFF2-40B4-BE49-F238E27FC236}">
                <a16:creationId xmlns:a16="http://schemas.microsoft.com/office/drawing/2014/main" id="{5D75A6F3-B291-5825-BC7B-873C7DF3105F}"/>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442720" cy="1470230"/>
          </a:xfrm>
          <a:prstGeom prst="rect">
            <a:avLst/>
          </a:prstGeom>
        </p:spPr>
      </p:pic>
    </p:spTree>
    <p:extLst>
      <p:ext uri="{BB962C8B-B14F-4D97-AF65-F5344CB8AC3E}">
        <p14:creationId xmlns:p14="http://schemas.microsoft.com/office/powerpoint/2010/main" val="4010382973"/>
      </p:ext>
    </p:extLst>
  </p:cSld>
  <p:clrMapOvr>
    <a:masterClrMapping/>
  </p:clrMapOvr>
</p:sld>
</file>

<file path=ppt/slides/slide10.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225C5C-F50D-4D75-82F6-33C0EE2344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7280" y="358616"/>
            <a:ext cx="7315200" cy="1819275"/>
          </a:xfrm>
        </p:spPr>
      </p:pic>
      <p:sp>
        <p:nvSpPr>
          <p:cNvPr id="7" name="TextBox 6">
            <a:extLst>
              <a:ext uri="{FF2B5EF4-FFF2-40B4-BE49-F238E27FC236}">
                <a16:creationId xmlns:a16="http://schemas.microsoft.com/office/drawing/2014/main" id="{27D16B32-C681-4558-9FB1-F08575E9E666}"/>
              </a:ext>
            </a:extLst>
          </p:cNvPr>
          <p:cNvSpPr txBox="1"/>
          <p:nvPr/>
        </p:nvSpPr>
        <p:spPr>
          <a:xfrm>
            <a:off x="762000" y="2367280"/>
            <a:ext cx="10383520" cy="31700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BY: PASTOR TREWHELLA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Many Americans seem to know that America's founders gave us three boxes through which we can resist tyranny, namely - the ballot box, the jury box, and the cartridge box. But a lesser-known tool which the founders themselves employed is the lesser-magistrate doctrine.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Simply put, the lesser-magistrate doctrine declares that - when a magistrate, who is lower in authority than another higher authority, opposes and/or resists the unjust orders or laws of the higher authority, he is justified in doing so and his actions are morally right, proper, and legitimate (emphasis supplied).</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3172358606"/>
      </p:ext>
    </p:extLst>
  </p:cSld>
  <p:clrMapOvr>
    <a:masterClrMapping/>
  </p:clrMapOvr>
</p:sld>
</file>

<file path=ppt/slides/slide11.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225C5C-F50D-4D75-82F6-33C0EE2344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7280" y="358616"/>
            <a:ext cx="7315200" cy="1819275"/>
          </a:xfrm>
        </p:spPr>
      </p:pic>
      <p:sp>
        <p:nvSpPr>
          <p:cNvPr id="7" name="TextBox 6">
            <a:extLst>
              <a:ext uri="{FF2B5EF4-FFF2-40B4-BE49-F238E27FC236}">
                <a16:creationId xmlns:a16="http://schemas.microsoft.com/office/drawing/2014/main" id="{27D16B32-C681-4558-9FB1-F08575E9E666}"/>
              </a:ext>
            </a:extLst>
          </p:cNvPr>
          <p:cNvSpPr txBox="1"/>
          <p:nvPr/>
        </p:nvSpPr>
        <p:spPr>
          <a:xfrm>
            <a:off x="762000" y="2367280"/>
            <a:ext cx="10383520" cy="34778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BY: PASTOR TREWHELLA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For example, if Congress or the President makes an unjust or immoral edict, a state legislature or the governor could stand in defiance of their unjust edict and refuse to obey or implement it. They could in fact actively oppose it. Or for that matter, a city council or mayor could act in defiance or opposition of an unjust edict by a higher authority.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The lesser-magistrate doctrine became important to Christian men during the Reformation, though it had been spoken of and practiced prior to that by Christians. For example, the Magna Carta was written by a group of barons (lesser-magistrates) who had the tyrant King John of England sign it in the year 1215 at </a:t>
            </a:r>
            <a:r>
              <a:rPr kumimoji="0" lang="en-US" sz="2000" b="0" i="0" u="none" strike="noStrike" kern="1200" cap="none" spc="0" normalizeH="0" baseline="0" noProof="0" dirty="0" err="1">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Runneymede</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 which is located southwest of London</a:t>
            </a:r>
          </a:p>
        </p:txBody>
      </p:sp>
    </p:spTree>
    <p:extLst>
      <p:ext uri="{BB962C8B-B14F-4D97-AF65-F5344CB8AC3E}">
        <p14:creationId xmlns:p14="http://schemas.microsoft.com/office/powerpoint/2010/main" val="3390975118"/>
      </p:ext>
    </p:extLst>
  </p:cSld>
  <p:clrMapOvr>
    <a:masterClrMapping/>
  </p:clrMapOvr>
</p:sld>
</file>

<file path=ppt/slides/slide12.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225C5C-F50D-4D75-82F6-33C0EE2344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7280" y="358616"/>
            <a:ext cx="7315200" cy="1819275"/>
          </a:xfrm>
        </p:spPr>
      </p:pic>
      <p:sp>
        <p:nvSpPr>
          <p:cNvPr id="7" name="TextBox 6">
            <a:extLst>
              <a:ext uri="{FF2B5EF4-FFF2-40B4-BE49-F238E27FC236}">
                <a16:creationId xmlns:a16="http://schemas.microsoft.com/office/drawing/2014/main" id="{27D16B32-C681-4558-9FB1-F08575E9E666}"/>
              </a:ext>
            </a:extLst>
          </p:cNvPr>
          <p:cNvSpPr txBox="1"/>
          <p:nvPr/>
        </p:nvSpPr>
        <p:spPr>
          <a:xfrm>
            <a:off x="762000" y="2367280"/>
            <a:ext cx="10383520" cy="286232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BY: PASTOR TREWHELLA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This great document which stands in defiance of tyranny and oppression by making clear that the State has limitations and that all are subject to the law – people and state officials alike - was penned by Christian men.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Calvin spoke of the lesser-magistrate doctrine in his Institutes of the Christian Religion. Amazingly, he did not appeal to Scripture in his support of it, rather he appealed to pagan historical examples. But other Reformers did give a Scriptural foundation to the doctrine.</a:t>
            </a:r>
          </a:p>
        </p:txBody>
      </p:sp>
    </p:spTree>
    <p:extLst>
      <p:ext uri="{BB962C8B-B14F-4D97-AF65-F5344CB8AC3E}">
        <p14:creationId xmlns:p14="http://schemas.microsoft.com/office/powerpoint/2010/main" val="3928977996"/>
      </p:ext>
    </p:extLst>
  </p:cSld>
  <p:clrMapOvr>
    <a:masterClrMapping/>
  </p:clrMapOvr>
</p:sld>
</file>

<file path=ppt/slides/slide13.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225C5C-F50D-4D75-82F6-33C0EE2344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7280" y="358616"/>
            <a:ext cx="7315200" cy="1819275"/>
          </a:xfrm>
        </p:spPr>
      </p:pic>
      <p:sp>
        <p:nvSpPr>
          <p:cNvPr id="7" name="TextBox 6">
            <a:extLst>
              <a:ext uri="{FF2B5EF4-FFF2-40B4-BE49-F238E27FC236}">
                <a16:creationId xmlns:a16="http://schemas.microsoft.com/office/drawing/2014/main" id="{27D16B32-C681-4558-9FB1-F08575E9E666}"/>
              </a:ext>
            </a:extLst>
          </p:cNvPr>
          <p:cNvSpPr txBox="1"/>
          <p:nvPr/>
        </p:nvSpPr>
        <p:spPr>
          <a:xfrm>
            <a:off x="762000" y="2367280"/>
            <a:ext cx="10383520" cy="347787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BY: PASTOR TREWHELLA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John Knox for example, in his Appellation written to the nobles of Scotland in 1558, cites many passages to support the doctrine. Knox wrote his appellation (appeal) to the nobles because the Roman church had condemned him and burned him in effigy. He wrote to declare to the nobles, as lesser-magistrates, their responsibility in protecting the innocent and opposing those who had made unjust decrees.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Knox makes it clear that it is the duty of lesser-magistrates to resist the tyranny of chief magistrates when the chief magistrate exceeds his God-given authority or actually makes declarations which are in rebellion to the law of God. (emphasis supplied).</a:t>
            </a:r>
          </a:p>
        </p:txBody>
      </p:sp>
    </p:spTree>
    <p:extLst>
      <p:ext uri="{BB962C8B-B14F-4D97-AF65-F5344CB8AC3E}">
        <p14:creationId xmlns:p14="http://schemas.microsoft.com/office/powerpoint/2010/main" val="1532617747"/>
      </p:ext>
    </p:extLst>
  </p:cSld>
  <p:clrMapOvr>
    <a:masterClrMapping/>
  </p:clrMapOvr>
</p:sld>
</file>

<file path=ppt/slides/slide14.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225C5C-F50D-4D75-82F6-33C0EE2344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7280" y="358616"/>
            <a:ext cx="7315200" cy="1819275"/>
          </a:xfrm>
        </p:spPr>
      </p:pic>
      <p:sp>
        <p:nvSpPr>
          <p:cNvPr id="7" name="TextBox 6">
            <a:extLst>
              <a:ext uri="{FF2B5EF4-FFF2-40B4-BE49-F238E27FC236}">
                <a16:creationId xmlns:a16="http://schemas.microsoft.com/office/drawing/2014/main" id="{27D16B32-C681-4558-9FB1-F08575E9E666}"/>
              </a:ext>
            </a:extLst>
          </p:cNvPr>
          <p:cNvSpPr txBox="1"/>
          <p:nvPr/>
        </p:nvSpPr>
        <p:spPr>
          <a:xfrm>
            <a:off x="660400" y="2149019"/>
            <a:ext cx="10383520" cy="40934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BY: PASTOR TREWHELLA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He exhorts the nobles (lesser-magistrates) in his Appellation, "You are bound to correct and repress whatsoever you know him (the higher magistrate) to attempt expressly repugning to God's word, honor, glory, or what you shall espy him to do against his subjects great or small." Some of the Scripture texts Knox cites to expound on the lesser-magistrate doctrine are Daniel 3; I Kings 12; II Kings 11; and Jeremiah 26:10-16; 36:9-31; 37:11- 21 &amp; 39:7-10.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The lesser-magistrate doctrine had a huge impact upon the thinking of our founders, and upon our nation's people regarding government and law. We however live in the midst of a statist, slave-like people where such thinking has long been forgotten. The magistrates themselves know nothing of this doctrine today because the pulpits have long been silent regarding it. (Emphasis supplied.)</a:t>
            </a:r>
          </a:p>
        </p:txBody>
      </p:sp>
    </p:spTree>
    <p:extLst>
      <p:ext uri="{BB962C8B-B14F-4D97-AF65-F5344CB8AC3E}">
        <p14:creationId xmlns:p14="http://schemas.microsoft.com/office/powerpoint/2010/main" val="455296219"/>
      </p:ext>
    </p:extLst>
  </p:cSld>
  <p:clrMapOvr>
    <a:masterClrMapping/>
  </p:clrMapOvr>
</p:sld>
</file>

<file path=ppt/slides/slide15.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225C5C-F50D-4D75-82F6-33C0EE2344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7280" y="358616"/>
            <a:ext cx="7315200" cy="1819275"/>
          </a:xfrm>
        </p:spPr>
      </p:pic>
      <p:sp>
        <p:nvSpPr>
          <p:cNvPr id="7" name="TextBox 6">
            <a:extLst>
              <a:ext uri="{FF2B5EF4-FFF2-40B4-BE49-F238E27FC236}">
                <a16:creationId xmlns:a16="http://schemas.microsoft.com/office/drawing/2014/main" id="{27D16B32-C681-4558-9FB1-F08575E9E666}"/>
              </a:ext>
            </a:extLst>
          </p:cNvPr>
          <p:cNvSpPr txBox="1"/>
          <p:nvPr/>
        </p:nvSpPr>
        <p:spPr>
          <a:xfrm>
            <a:off x="660400" y="2149019"/>
            <a:ext cx="10383520" cy="4093428"/>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BY: PASTOR TREWHELLA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He exhorts the nobles (lesser-magistrates) in his Appellation, "You are bound to correct and repress whatsoever you know him (the higher magistrate) to attempt expressly repugning to God's word, honor, glory, or what you shall espy him to do against his subjects great or small." Some of the Scripture texts Knox cites to expound on the lesser-magistrate doctrine are Daniel 3; I Kings 12; II Kings 11; and Jeremiah 26:10-16; 36:9-31; 37:11- 21 &amp; 39:7-10.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The lesser-magistrate doctrine had a huge impact upon the thinking of our founders, and upon our nation's people regarding government and law. We however live in the midst of a statist, slave-like people where such thinking has long been forgotten. The magistrates themselves know nothing of this doctrine today because the pulpits have long been silent regarding it. (Emphasis supplied.)</a:t>
            </a:r>
          </a:p>
        </p:txBody>
      </p:sp>
    </p:spTree>
    <p:extLst>
      <p:ext uri="{BB962C8B-B14F-4D97-AF65-F5344CB8AC3E}">
        <p14:creationId xmlns:p14="http://schemas.microsoft.com/office/powerpoint/2010/main" val="4036878617"/>
      </p:ext>
    </p:extLst>
  </p:cSld>
  <p:clrMapOvr>
    <a:masterClrMapping/>
  </p:clrMapOvr>
</p:sld>
</file>

<file path=ppt/slides/slide16.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225C5C-F50D-4D75-82F6-33C0EE2344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7280" y="358616"/>
            <a:ext cx="7315200" cy="1819275"/>
          </a:xfrm>
        </p:spPr>
      </p:pic>
      <p:sp>
        <p:nvSpPr>
          <p:cNvPr id="7" name="TextBox 6">
            <a:extLst>
              <a:ext uri="{FF2B5EF4-FFF2-40B4-BE49-F238E27FC236}">
                <a16:creationId xmlns:a16="http://schemas.microsoft.com/office/drawing/2014/main" id="{27D16B32-C681-4558-9FB1-F08575E9E666}"/>
              </a:ext>
            </a:extLst>
          </p:cNvPr>
          <p:cNvSpPr txBox="1"/>
          <p:nvPr/>
        </p:nvSpPr>
        <p:spPr>
          <a:xfrm>
            <a:off x="690880" y="2545259"/>
            <a:ext cx="10383520" cy="3170099"/>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BY: PASTOR TREWHELLA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If ever this nation needs to understand the lesser-magistrate doctrine, it is now. Immoral and unjust edicts are commonplace. The preborn are being murdered, and sodomy is being proliferated.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The assault upon our freedom and liberties is a daily undertaking by those in high office. The attacks upon the law of God are ferocious and relentless. In our nation today, the State has declared good to be evil and evil to be good. The lesser-magistrate has a duty before God to uphold the good regardless of the new definitions created by the State. (Emphasis supplied.)</a:t>
            </a:r>
          </a:p>
        </p:txBody>
      </p:sp>
    </p:spTree>
    <p:extLst>
      <p:ext uri="{BB962C8B-B14F-4D97-AF65-F5344CB8AC3E}">
        <p14:creationId xmlns:p14="http://schemas.microsoft.com/office/powerpoint/2010/main" val="1350033585"/>
      </p:ext>
    </p:extLst>
  </p:cSld>
  <p:clrMapOvr>
    <a:masterClrMapping/>
  </p:clrMapOvr>
</p:sld>
</file>

<file path=ppt/slides/slide17.xml><?xml version="1.0" encoding="utf-8"?>
<p:sld xmlns:a="http://schemas.openxmlformats.org/drawingml/2006/main" xmlns:r="http://schemas.openxmlformats.org/officeDocument/2006/relationships" xmlns:p="http://schemas.openxmlformats.org/presentationml/2006/main">
  <p:cSld>
    <p:bg>
      <p:bgPr>
        <a:solidFill>
          <a:schemeClr val="bg1"/>
        </a:solidFill>
        <a:effectLst/>
      </p:bgPr>
    </p:bg>
    <p:spTree>
      <p:nvGrpSpPr>
        <p:cNvPr id="1" name=""/>
        <p:cNvGrpSpPr/>
        <p:nvPr/>
      </p:nvGrpSpPr>
      <p:grpSpPr>
        <a:xfrm>
          <a:off x="0" y="0"/>
          <a:ext cx="0" cy="0"/>
          <a:chOff x="0" y="0"/>
          <a:chExt cx="0" cy="0"/>
        </a:xfrm>
      </p:grpSpPr>
      <p:pic>
        <p:nvPicPr>
          <p:cNvPr id="5" name="Content Placeholder 4">
            <a:extLst>
              <a:ext uri="{FF2B5EF4-FFF2-40B4-BE49-F238E27FC236}">
                <a16:creationId xmlns:a16="http://schemas.microsoft.com/office/drawing/2014/main" id="{A4225C5C-F50D-4D75-82F6-33C0EE234484}"/>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2367280" y="358616"/>
            <a:ext cx="7315200" cy="1819275"/>
          </a:xfrm>
        </p:spPr>
      </p:pic>
      <p:sp>
        <p:nvSpPr>
          <p:cNvPr id="7" name="TextBox 6">
            <a:extLst>
              <a:ext uri="{FF2B5EF4-FFF2-40B4-BE49-F238E27FC236}">
                <a16:creationId xmlns:a16="http://schemas.microsoft.com/office/drawing/2014/main" id="{27D16B32-C681-4558-9FB1-F08575E9E666}"/>
              </a:ext>
            </a:extLst>
          </p:cNvPr>
          <p:cNvSpPr txBox="1"/>
          <p:nvPr/>
        </p:nvSpPr>
        <p:spPr>
          <a:xfrm>
            <a:off x="731520" y="2467511"/>
            <a:ext cx="10383520" cy="4401205"/>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BY: PASTOR TREWHELLA</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We must remember that all authority is delegated. No man who holds State office rules autonomously. The authority he has is delegated to him by God. Hence, all those in positions of authority stand accountable to God. This is why the practice of the church historically has been – when the State commands that which God forbids or forbids that which God commands, we have a duty to obey God rather than man. The Bible clearly teaches this principle.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The lesser-magistrate is to apply this principle to his office as magistrate. When an unjust edict is made by a higher authority, the lesser-magistrate must choose to either join the higher magistrate in his rebellion against God, or stand with God in opposition to the unjust edict.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rPr>
              <a:t>As our nation sinks more and more into rebellion and depravity, the lesser-magistrate doctrine needs to be taught more than ever. May the Lord grant us the strength and favor to do so.</a:t>
            </a:r>
            <a:endPar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Tahoma" panose="020B0604030504040204" pitchFamily="34" charset="0"/>
              <a:cs typeface="Times New Roman" panose="02020603050405020304" pitchFamily="18" charset="0"/>
            </a:endParaRPr>
          </a:p>
        </p:txBody>
      </p:sp>
    </p:spTree>
    <p:extLst>
      <p:ext uri="{BB962C8B-B14F-4D97-AF65-F5344CB8AC3E}">
        <p14:creationId xmlns:p14="http://schemas.microsoft.com/office/powerpoint/2010/main" val="962293272"/>
      </p:ext>
    </p:extLst>
  </p:cSld>
  <p:clrMapOvr>
    <a:masterClrMapping/>
  </p:clrMapOvr>
</p:sld>
</file>

<file path=ppt/slides/slide1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pic>
        <p:nvPicPr>
          <p:cNvPr id="5" name="Picture 4">
            <a:extLst>
              <a:ext uri="{FF2B5EF4-FFF2-40B4-BE49-F238E27FC236}">
                <a16:creationId xmlns:a16="http://schemas.microsoft.com/office/drawing/2014/main" id="{16BE67E3-5389-4E13-BAA5-D90CFF19E2F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3859530" y="482600"/>
            <a:ext cx="4229100" cy="5892800"/>
          </a:xfrm>
          <a:prstGeom prst="rect">
            <a:avLst/>
          </a:prstGeom>
        </p:spPr>
      </p:pic>
    </p:spTree>
    <p:extLst>
      <p:ext uri="{BB962C8B-B14F-4D97-AF65-F5344CB8AC3E}">
        <p14:creationId xmlns:p14="http://schemas.microsoft.com/office/powerpoint/2010/main" val="1195920308"/>
      </p:ext>
    </p:extLst>
  </p:cSld>
  <p:clrMapOvr>
    <a:masterClrMapping/>
  </p:clrMapOvr>
</p:sld>
</file>

<file path=ppt/slides/slide1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extBox 3"/>
          <p:cNvSpPr txBox="1"/>
          <p:nvPr/>
        </p:nvSpPr>
        <p:spPr>
          <a:xfrm>
            <a:off x="2400300" y="845323"/>
            <a:ext cx="80772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istral" panose="03090702030407020403" pitchFamily="66" charset="0"/>
                <a:ea typeface="+mn-ea"/>
                <a:cs typeface="+mn-cs"/>
              </a:rPr>
              <a:t>History Presentations by: Marcia A. Lennick</a:t>
            </a:r>
          </a:p>
        </p:txBody>
      </p:sp>
      <p:sp>
        <p:nvSpPr>
          <p:cNvPr id="5" name="TextBox 4"/>
          <p:cNvSpPr txBox="1"/>
          <p:nvPr/>
        </p:nvSpPr>
        <p:spPr>
          <a:xfrm>
            <a:off x="1828801" y="1080076"/>
            <a:ext cx="9220199" cy="5632311"/>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America’s Unknown Known History: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Where we dive in to what was once taught in American Education.  You will get to see replicas of school books.  Learn more about the truth behind  Separation of Church and State, why did Thomas Jefferson have a Quran?  Are we a Christian Nation?  How and why did we get In God We Trust as our National Motto?  And more!  </a:t>
            </a: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Two night class.</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Black History: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Come learn about some of America’s black patriots.  Learn about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3/5 Clause in the Constitution. Why didn’t we abolish slavery in our founding?</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Did the Bible permit slavery?  And more. </a:t>
            </a: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Two night class</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Revisiting “The Shot Heard Around the World”: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Come visit the Hancock/Clark House.  Learn more about Reverend Clark whose words were known to be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primer in the guns” that prepared the Minutemen for The Battle of</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Lexington and Concord.   You will get a copy of the sermon he preached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one year after the shot!  </a:t>
            </a: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One night class.</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9" name="Picture 8"/>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485774" y="3274214"/>
            <a:ext cx="996316" cy="1244034"/>
          </a:xfrm>
          <a:prstGeom prst="rect">
            <a:avLst/>
          </a:prstGeom>
        </p:spPr>
      </p:pic>
      <p:pic>
        <p:nvPicPr>
          <p:cNvPr id="10" name="Picture 9"/>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79388" y="4946705"/>
            <a:ext cx="1476057" cy="830282"/>
          </a:xfrm>
          <a:prstGeom prst="rect">
            <a:avLst/>
          </a:prstGeom>
        </p:spPr>
      </p:pic>
      <p:pic>
        <p:nvPicPr>
          <p:cNvPr id="11" name="Picture 10"/>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20173" y="1430098"/>
            <a:ext cx="1558415" cy="1415659"/>
          </a:xfrm>
          <a:prstGeom prst="rect">
            <a:avLst/>
          </a:prstGeom>
        </p:spPr>
      </p:pic>
    </p:spTree>
    <p:extLst>
      <p:ext uri="{BB962C8B-B14F-4D97-AF65-F5344CB8AC3E}">
        <p14:creationId xmlns:p14="http://schemas.microsoft.com/office/powerpoint/2010/main" val="517947899"/>
      </p:ext>
    </p:extLst>
  </p:cSld>
  <p:clrMapOvr>
    <a:masterClrMapping/>
  </p:clrMapOvr>
</p:sld>
</file>

<file path=ppt/slides/slide2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extBox 3"/>
          <p:cNvSpPr txBox="1"/>
          <p:nvPr/>
        </p:nvSpPr>
        <p:spPr>
          <a:xfrm>
            <a:off x="2183130" y="1089660"/>
            <a:ext cx="8077200" cy="584775"/>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200" b="0" i="0" u="none" strike="noStrike" kern="1200" cap="none" spc="0" normalizeH="0" baseline="0" noProof="0" dirty="0">
                <a:ln>
                  <a:noFill/>
                </a:ln>
                <a:solidFill>
                  <a:prstClr val="black"/>
                </a:solidFill>
                <a:effectLst/>
                <a:uLnTx/>
                <a:uFillTx/>
                <a:latin typeface="Mistral" panose="03090702030407020403" pitchFamily="66" charset="0"/>
                <a:ea typeface="+mn-ea"/>
                <a:cs typeface="+mn-cs"/>
              </a:rPr>
              <a:t>History Presentations by: Marcia A. Lennick</a:t>
            </a:r>
          </a:p>
        </p:txBody>
      </p:sp>
      <p:sp>
        <p:nvSpPr>
          <p:cNvPr id="5" name="TextBox 4"/>
          <p:cNvSpPr txBox="1"/>
          <p:nvPr/>
        </p:nvSpPr>
        <p:spPr>
          <a:xfrm>
            <a:off x="1722120" y="1536174"/>
            <a:ext cx="9220199" cy="5940088"/>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The Influence of the Bible in America</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Were the Founding Fathers agnostics and deists, or did their faith have something to do with creating the greatest country on earth?  Come and learn how the Bible influenced Civil Law, what our Founding Fathers thought of the Bible, and how the Bible is woven in to every part of the American culture.  </a:t>
            </a: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One night class.</a:t>
            </a: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Is America a Christian Nation?: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 was the attorney and put the evidence on trial, and you became the judge and the jurors to see if America was founded on Christian principles.  Click on the link below.  </a:t>
            </a: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One night class.</a:t>
            </a: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base" latinLnBrk="0" hangingPunct="1">
              <a:lnSpc>
                <a:spcPct val="100000"/>
              </a:lnSpc>
              <a:spcBef>
                <a:spcPts val="0"/>
              </a:spcBef>
              <a:spcAft>
                <a:spcPts val="0"/>
              </a:spcAft>
              <a:buClrTx/>
              <a:buSzTx/>
              <a:buFontTx/>
              <a:buNone/>
              <a:tabLst/>
              <a:defRPr/>
            </a:pP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Voter Registration Drive for Churches: </a:t>
            </a:r>
            <a:r>
              <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Come and learn the history the church played in America, the Black Robed Regiment, The Doctrine of Lesser Magistrates, legal do’s and don’ts for churches to host a voter registration booth in your church. </a:t>
            </a:r>
            <a:r>
              <a:rPr kumimoji="0" lang="en-US" sz="20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One night class.</a:t>
            </a: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base" latinLnBrk="0" hangingPunct="1">
              <a:lnSpc>
                <a:spcPct val="100000"/>
              </a:lnSpc>
              <a:spcBef>
                <a:spcPts val="0"/>
              </a:spcBef>
              <a:spcAft>
                <a:spcPts val="0"/>
              </a:spcAft>
              <a:buClrTx/>
              <a:buSzTx/>
              <a:buFontTx/>
              <a:buNone/>
              <a:tabLst/>
              <a:defRPr/>
            </a:pPr>
            <a:endParaRPr kumimoji="0" lang="en-US" sz="2000" b="1" i="0" u="none" strike="noStrike" kern="1200" cap="none" spc="0" normalizeH="0" baseline="0" noProof="0" dirty="0">
              <a:ln>
                <a:noFill/>
              </a:ln>
              <a:solidFill>
                <a:prstClr val="black"/>
              </a:solidFill>
              <a:effectLst/>
              <a:uLnTx/>
              <a:uFillTx/>
              <a:latin typeface="Calibri" panose="020F0502020204030204"/>
              <a:ea typeface="+mn-ea"/>
              <a:cs typeface="+mn-cs"/>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3" name="Picture 2">
            <a:extLst>
              <a:ext uri="{FF2B5EF4-FFF2-40B4-BE49-F238E27FC236}">
                <a16:creationId xmlns:a16="http://schemas.microsoft.com/office/drawing/2014/main" id="{D1E020C6-61E1-9E92-8FDF-92962987972E}"/>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44006" y="2028298"/>
            <a:ext cx="1461673" cy="977494"/>
          </a:xfrm>
          <a:prstGeom prst="rect">
            <a:avLst/>
          </a:prstGeom>
        </p:spPr>
      </p:pic>
      <p:pic>
        <p:nvPicPr>
          <p:cNvPr id="7" name="Picture 6">
            <a:extLst>
              <a:ext uri="{FF2B5EF4-FFF2-40B4-BE49-F238E27FC236}">
                <a16:creationId xmlns:a16="http://schemas.microsoft.com/office/drawing/2014/main" id="{7537B752-F409-00E7-0C6B-C3E74A3D5078}"/>
              </a:ext>
            </a:extLst>
          </p:cNvPr>
          <p:cNvPicPr>
            <a:picLocks noChangeAspect="1"/>
          </p:cNvPicPr>
          <p:nvPr/>
        </p:nvPicPr>
        <p:blipFill>
          <a:blip r:embed="rId4" cstate="print">
            <a:extLst>
              <a:ext uri="{28A0092B-C50C-407E-A947-70E740481C1C}">
                <a14:useLocalDpi xmlns:a14="http://schemas.microsoft.com/office/drawing/2010/main" val="0"/>
              </a:ext>
            </a:extLst>
          </a:blip>
          <a:stretch>
            <a:fillRect/>
          </a:stretch>
        </p:blipFill>
        <p:spPr>
          <a:xfrm>
            <a:off x="180558" y="3852209"/>
            <a:ext cx="1388567" cy="729437"/>
          </a:xfrm>
          <a:prstGeom prst="rect">
            <a:avLst/>
          </a:prstGeom>
        </p:spPr>
      </p:pic>
      <p:pic>
        <p:nvPicPr>
          <p:cNvPr id="8" name="Picture 7">
            <a:extLst>
              <a:ext uri="{FF2B5EF4-FFF2-40B4-BE49-F238E27FC236}">
                <a16:creationId xmlns:a16="http://schemas.microsoft.com/office/drawing/2014/main" id="{084D27AA-ABEC-02A8-F8CB-D2C6211703C2}"/>
              </a:ext>
            </a:extLst>
          </p:cNvPr>
          <p:cNvPicPr>
            <a:picLocks noChangeAspect="1"/>
          </p:cNvPicPr>
          <p:nvPr/>
        </p:nvPicPr>
        <p:blipFill>
          <a:blip r:embed="rId5" cstate="print">
            <a:extLst>
              <a:ext uri="{28A0092B-C50C-407E-A947-70E740481C1C}">
                <a14:useLocalDpi xmlns:a14="http://schemas.microsoft.com/office/drawing/2010/main" val="0"/>
              </a:ext>
            </a:extLst>
          </a:blip>
          <a:stretch>
            <a:fillRect/>
          </a:stretch>
        </p:blipFill>
        <p:spPr>
          <a:xfrm>
            <a:off x="146921" y="5321826"/>
            <a:ext cx="1422204" cy="1065986"/>
          </a:xfrm>
          <a:prstGeom prst="rect">
            <a:avLst/>
          </a:prstGeom>
        </p:spPr>
      </p:pic>
    </p:spTree>
    <p:extLst>
      <p:ext uri="{BB962C8B-B14F-4D97-AF65-F5344CB8AC3E}">
        <p14:creationId xmlns:p14="http://schemas.microsoft.com/office/powerpoint/2010/main" val="819905940"/>
      </p:ext>
    </p:extLst>
  </p:cSld>
  <p:clrMapOvr>
    <a:masterClrMapping/>
  </p:clrMapOvr>
</p:sld>
</file>

<file path=ppt/slides/slide21.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73571-AE51-4872-9545-7762E2FA3D1C}"/>
              </a:ext>
            </a:extLst>
          </p:cNvPr>
          <p:cNvSpPr>
            <a:spLocks noGrp="1"/>
          </p:cNvSpPr>
          <p:nvPr>
            <p:ph type="title"/>
          </p:nvPr>
        </p:nvSpPr>
        <p:spPr>
          <a:xfrm>
            <a:off x="636114" y="1446571"/>
            <a:ext cx="10737351" cy="3832261"/>
          </a:xfrm>
        </p:spPr>
        <p:txBody>
          <a:bodyPr>
            <a:normAutofit/>
          </a:bodyPr>
          <a:lstStyle/>
          <a:p>
            <a:r>
              <a:rPr lang="en-US" sz="1800" b="0" i="0" dirty="0">
                <a:effectLst/>
                <a:latin typeface="Times New Roman" panose="02020603050405020304" pitchFamily="18" charset="0"/>
                <a:ea typeface="Tahoma" panose="020B0604030504040204" pitchFamily="34" charset="0"/>
                <a:cs typeface="Times New Roman" panose="02020603050405020304" pitchFamily="18" charset="0"/>
              </a:rPr>
              <a:t>Now more than ever, our nation is in need of Biblical citizens who grasp the dynamic unity of citizens of the Kingdom of God and citizens of this great nation!</a:t>
            </a:r>
            <a:br>
              <a:rPr lang="en-US" sz="1800" dirty="0">
                <a:latin typeface="Times New Roman" panose="02020603050405020304" pitchFamily="18" charset="0"/>
                <a:ea typeface="Tahoma" panose="020B0604030504040204" pitchFamily="34" charset="0"/>
                <a:cs typeface="Times New Roman" panose="02020603050405020304" pitchFamily="18" charset="0"/>
              </a:rPr>
            </a:br>
            <a:br>
              <a:rPr lang="en-US" sz="1800" dirty="0">
                <a:latin typeface="Times New Roman" panose="02020603050405020304" pitchFamily="18" charset="0"/>
                <a:ea typeface="Tahoma" panose="020B0604030504040204" pitchFamily="34" charset="0"/>
                <a:cs typeface="Times New Roman" panose="02020603050405020304" pitchFamily="18" charset="0"/>
              </a:rPr>
            </a:br>
            <a:r>
              <a:rPr lang="en-US" sz="1800" b="0" i="0" dirty="0">
                <a:effectLst/>
                <a:latin typeface="Times New Roman" panose="02020603050405020304" pitchFamily="18" charset="0"/>
                <a:ea typeface="Tahoma" panose="020B0604030504040204" pitchFamily="34" charset="0"/>
                <a:cs typeface="Times New Roman" panose="02020603050405020304" pitchFamily="18" charset="0"/>
              </a:rPr>
              <a:t>This course offers the quick-start guide to the longest standing Constitution in history, complete with an overview of all the Articles, and Amendments. What sets this apart from other U.S. Constitution courses is the interactive, fast-paced presentations; the fabulous locations of Independence Hall and the Wallbuilders' Library; and finally our Biblical heritage is intricately woven throughout the entire course!</a:t>
            </a:r>
            <a:br>
              <a:rPr lang="en-US" sz="1800" dirty="0">
                <a:latin typeface="Times New Roman" panose="02020603050405020304" pitchFamily="18" charset="0"/>
                <a:ea typeface="Tahoma" panose="020B0604030504040204" pitchFamily="34" charset="0"/>
                <a:cs typeface="Times New Roman" panose="02020603050405020304" pitchFamily="18" charset="0"/>
              </a:rPr>
            </a:br>
            <a:br>
              <a:rPr lang="en-US" sz="1800" dirty="0">
                <a:latin typeface="Times New Roman" panose="02020603050405020304" pitchFamily="18" charset="0"/>
                <a:ea typeface="Tahoma" panose="020B0604030504040204" pitchFamily="34" charset="0"/>
                <a:cs typeface="Times New Roman" panose="02020603050405020304" pitchFamily="18" charset="0"/>
              </a:rPr>
            </a:br>
            <a:r>
              <a:rPr lang="en-US" sz="1800" b="0" i="0" dirty="0">
                <a:effectLst/>
                <a:latin typeface="Times New Roman" panose="02020603050405020304" pitchFamily="18" charset="0"/>
                <a:ea typeface="Tahoma" panose="020B0604030504040204" pitchFamily="34" charset="0"/>
                <a:cs typeface="Times New Roman" panose="02020603050405020304" pitchFamily="18" charset="0"/>
              </a:rPr>
              <a:t>You will learn how the founders relied on their Christian moorings and Biblical worldview to secure the blessings of liberty to ourselves and our posterity. You will also be treated to encouraging historical facts and inspirational true stories that are not taught in our educational institutions today. All in all, you will be edified and equipped to operationalize your faith and practice Biblical Citizenship in Modern America!</a:t>
            </a:r>
            <a:br>
              <a:rPr lang="en-US" sz="1800" b="0" i="0" dirty="0">
                <a:effectLst/>
                <a:latin typeface="Times New Roman" panose="02020603050405020304" pitchFamily="18" charset="0"/>
                <a:ea typeface="Tahoma" panose="020B0604030504040204" pitchFamily="34" charset="0"/>
                <a:cs typeface="Times New Roman" panose="02020603050405020304" pitchFamily="18" charset="0"/>
              </a:rPr>
            </a:br>
            <a:br>
              <a:rPr lang="en-US" sz="1800" b="0" i="0" dirty="0">
                <a:effectLst/>
                <a:latin typeface="Times New Roman" panose="02020603050405020304" pitchFamily="18" charset="0"/>
                <a:ea typeface="Tahoma" panose="020B0604030504040204" pitchFamily="34" charset="0"/>
                <a:cs typeface="Times New Roman" panose="02020603050405020304" pitchFamily="18" charset="0"/>
              </a:rPr>
            </a:br>
            <a:r>
              <a:rPr lang="en-US" sz="1800" b="1" dirty="0">
                <a:latin typeface="Times New Roman" panose="02020603050405020304" pitchFamily="18" charset="0"/>
                <a:ea typeface="Tahoma" panose="020B0604030504040204" pitchFamily="34" charset="0"/>
                <a:cs typeface="Times New Roman" panose="02020603050405020304" pitchFamily="18" charset="0"/>
              </a:rPr>
              <a:t>Depending on what program you select, these classes, last from 6-8 weeks, 2 hour classes.</a:t>
            </a:r>
            <a:br>
              <a:rPr lang="en-US" sz="1400" b="0" i="0" dirty="0">
                <a:effectLst/>
                <a:latin typeface="Tahoma" panose="020B0604030504040204" pitchFamily="34" charset="0"/>
                <a:ea typeface="Tahoma" panose="020B0604030504040204" pitchFamily="34" charset="0"/>
                <a:cs typeface="Tahoma" panose="020B0604030504040204" pitchFamily="34" charset="0"/>
              </a:rPr>
            </a:br>
            <a:endParaRPr lang="en-US" sz="1400" dirty="0">
              <a:latin typeface="Tahoma" panose="020B0604030504040204" pitchFamily="34" charset="0"/>
              <a:ea typeface="Tahoma" panose="020B0604030504040204" pitchFamily="34" charset="0"/>
              <a:cs typeface="Tahoma" panose="020B0604030504040204" pitchFamily="34" charset="0"/>
            </a:endParaRPr>
          </a:p>
        </p:txBody>
      </p:sp>
      <p:pic>
        <p:nvPicPr>
          <p:cNvPr id="5" name="Content Placeholder 4">
            <a:extLst>
              <a:ext uri="{FF2B5EF4-FFF2-40B4-BE49-F238E27FC236}">
                <a16:creationId xmlns:a16="http://schemas.microsoft.com/office/drawing/2014/main" id="{3C5DE40C-3578-459E-A735-79C3C7ADEA31}"/>
              </a:ext>
            </a:extLst>
          </p:cNvPr>
          <p:cNvPicPr>
            <a:picLocks noGrp="1" noChangeAspect="1"/>
          </p:cNvPicPr>
          <p:nvPr>
            <p:ph idx="1"/>
          </p:nvPr>
        </p:nvPicPr>
        <p:blipFill>
          <a:blip r:embed="rId3">
            <a:extLst>
              <a:ext uri="{28A0092B-C50C-407E-A947-70E740481C1C}">
                <a14:useLocalDpi xmlns:a14="http://schemas.microsoft.com/office/drawing/2010/main" val="0"/>
              </a:ext>
            </a:extLst>
          </a:blip>
          <a:stretch>
            <a:fillRect/>
          </a:stretch>
        </p:blipFill>
        <p:spPr>
          <a:xfrm>
            <a:off x="-1863611" y="-247601"/>
            <a:ext cx="10459949" cy="2064463"/>
          </a:xfrm>
        </p:spPr>
      </p:pic>
      <p:pic>
        <p:nvPicPr>
          <p:cNvPr id="7" name="Picture 6">
            <a:extLst>
              <a:ext uri="{FF2B5EF4-FFF2-40B4-BE49-F238E27FC236}">
                <a16:creationId xmlns:a16="http://schemas.microsoft.com/office/drawing/2014/main" id="{B3DDA658-CE80-C9AE-30F8-9E6AD9187358}"/>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6076950" y="455971"/>
            <a:ext cx="4514850" cy="990600"/>
          </a:xfrm>
          <a:prstGeom prst="rect">
            <a:avLst/>
          </a:prstGeom>
        </p:spPr>
      </p:pic>
      <p:pic>
        <p:nvPicPr>
          <p:cNvPr id="12" name="Picture 11">
            <a:extLst>
              <a:ext uri="{FF2B5EF4-FFF2-40B4-BE49-F238E27FC236}">
                <a16:creationId xmlns:a16="http://schemas.microsoft.com/office/drawing/2014/main" id="{6E016AE6-0621-AC09-8CF4-F2E2D3C584D4}"/>
              </a:ext>
            </a:extLst>
          </p:cNvPr>
          <p:cNvPicPr>
            <a:picLocks noChangeAspect="1"/>
          </p:cNvPicPr>
          <p:nvPr/>
        </p:nvPicPr>
        <p:blipFill>
          <a:blip r:embed="rId5">
            <a:extLst>
              <a:ext uri="{28A0092B-C50C-407E-A947-70E740481C1C}">
                <a14:useLocalDpi xmlns:a14="http://schemas.microsoft.com/office/drawing/2010/main" val="0"/>
              </a:ext>
            </a:extLst>
          </a:blip>
          <a:stretch>
            <a:fillRect/>
          </a:stretch>
        </p:blipFill>
        <p:spPr>
          <a:xfrm>
            <a:off x="3952568" y="5041139"/>
            <a:ext cx="3549445" cy="1782211"/>
          </a:xfrm>
          <a:prstGeom prst="rect">
            <a:avLst/>
          </a:prstGeom>
        </p:spPr>
      </p:pic>
    </p:spTree>
    <p:extLst>
      <p:ext uri="{BB962C8B-B14F-4D97-AF65-F5344CB8AC3E}">
        <p14:creationId xmlns:p14="http://schemas.microsoft.com/office/powerpoint/2010/main" val="250258114"/>
      </p:ext>
    </p:extLst>
  </p:cSld>
  <p:clrMapOvr>
    <a:masterClrMapping/>
  </p:clrMapOvr>
</p:sld>
</file>

<file path=ppt/slides/slide22.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73571-AE51-4872-9545-7762E2FA3D1C}"/>
              </a:ext>
            </a:extLst>
          </p:cNvPr>
          <p:cNvSpPr>
            <a:spLocks noGrp="1"/>
          </p:cNvSpPr>
          <p:nvPr>
            <p:ph type="title"/>
          </p:nvPr>
        </p:nvSpPr>
        <p:spPr>
          <a:xfrm>
            <a:off x="559299" y="2796283"/>
            <a:ext cx="10737351" cy="3832261"/>
          </a:xfrm>
        </p:spPr>
        <p:txBody>
          <a:bodyPr>
            <a:normAutofit fontScale="90000"/>
          </a:bodyPr>
          <a:lstStyle/>
          <a:p>
            <a:pPr algn="l"/>
            <a:r>
              <a:rPr lang="en-US" sz="2800" b="0" i="0" dirty="0">
                <a:effectLst/>
                <a:latin typeface="Times New Roman" panose="02020603050405020304" pitchFamily="18" charset="0"/>
                <a:cs typeface="Times New Roman" panose="02020603050405020304" pitchFamily="18" charset="0"/>
              </a:rPr>
              <a:t>From anywhere in the world, you can stream the Patriot Academy (PA) Online Experience, world-class leadership training specializing in applied civics with a Biblical, historical, and Constitutional foundation. PA students develop leadership skills with an emphasis on character, courage, life purpose, and personal skills, underpinned by a founding fathers’ philosophy of governance.</a:t>
            </a:r>
            <a:br>
              <a:rPr lang="en-US" sz="2800" b="0" i="0" dirty="0">
                <a:effectLst/>
                <a:latin typeface="Times New Roman" panose="02020603050405020304" pitchFamily="18" charset="0"/>
                <a:cs typeface="Times New Roman" panose="02020603050405020304" pitchFamily="18" charset="0"/>
              </a:rPr>
            </a:br>
            <a:br>
              <a:rPr lang="en-US" sz="2800" b="0" i="0" dirty="0">
                <a:effectLst/>
                <a:latin typeface="Times New Roman" panose="02020603050405020304" pitchFamily="18" charset="0"/>
                <a:cs typeface="Times New Roman" panose="02020603050405020304" pitchFamily="18" charset="0"/>
              </a:rPr>
            </a:br>
            <a:r>
              <a:rPr lang="en-US" sz="2800" b="0" i="0" dirty="0">
                <a:effectLst/>
                <a:latin typeface="Times New Roman" panose="02020603050405020304" pitchFamily="18" charset="0"/>
                <a:cs typeface="Times New Roman" panose="02020603050405020304" pitchFamily="18" charset="0"/>
              </a:rPr>
              <a:t>We are the premier political leadership training ground in the nation, with the most realistic simulated-legislative session available. Join us for this entertaining, educational, and inspirational experience. </a:t>
            </a:r>
            <a:r>
              <a:rPr lang="en-US" sz="2800" b="1" i="0" dirty="0">
                <a:effectLst/>
                <a:latin typeface="Times New Roman" panose="02020603050405020304" pitchFamily="18" charset="0"/>
                <a:cs typeface="Times New Roman" panose="02020603050405020304" pitchFamily="18" charset="0"/>
              </a:rPr>
              <a:t>This class is yet TBD.</a:t>
            </a:r>
            <a:endParaRPr lang="en-US" sz="2800" b="0" i="0" dirty="0">
              <a:effectLst/>
              <a:latin typeface="Times New Roman" panose="02020603050405020304" pitchFamily="18" charset="0"/>
              <a:cs typeface="Times New Roman" panose="02020603050405020304" pitchFamily="18" charset="0"/>
            </a:endParaRPr>
          </a:p>
        </p:txBody>
      </p:sp>
      <p:pic>
        <p:nvPicPr>
          <p:cNvPr id="8" name="Content Placeholder 7">
            <a:extLst>
              <a:ext uri="{FF2B5EF4-FFF2-40B4-BE49-F238E27FC236}">
                <a16:creationId xmlns:a16="http://schemas.microsoft.com/office/drawing/2014/main" id="{C8EA0157-7332-DC18-FD95-2E8520130235}"/>
              </a:ext>
            </a:extLst>
          </p:cNvPr>
          <p:cNvPicPr>
            <a:picLocks noGrp="1" noChangeAspect="1"/>
          </p:cNvPicPr>
          <p:nvPr>
            <p:ph idx="1"/>
          </p:nvPr>
        </p:nvPicPr>
        <p:blipFill>
          <a:blip r:embed="rId3" cstate="print">
            <a:extLst>
              <a:ext uri="{28A0092B-C50C-407E-A947-70E740481C1C}">
                <a14:useLocalDpi xmlns:a14="http://schemas.microsoft.com/office/drawing/2010/main" val="0"/>
              </a:ext>
            </a:extLst>
          </a:blip>
          <a:stretch>
            <a:fillRect/>
          </a:stretch>
        </p:blipFill>
        <p:spPr>
          <a:xfrm>
            <a:off x="2781300" y="799940"/>
            <a:ext cx="6086475" cy="1825943"/>
          </a:xfrm>
        </p:spPr>
      </p:pic>
    </p:spTree>
    <p:extLst>
      <p:ext uri="{BB962C8B-B14F-4D97-AF65-F5344CB8AC3E}">
        <p14:creationId xmlns:p14="http://schemas.microsoft.com/office/powerpoint/2010/main" val="3317217358"/>
      </p:ext>
    </p:extLst>
  </p:cSld>
  <p:clrMapOvr>
    <a:masterClrMapping/>
  </p:clrMapOvr>
</p:sld>
</file>

<file path=ppt/slides/slide2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73571-AE51-4872-9545-7762E2FA3D1C}"/>
              </a:ext>
            </a:extLst>
          </p:cNvPr>
          <p:cNvSpPr>
            <a:spLocks noGrp="1"/>
          </p:cNvSpPr>
          <p:nvPr>
            <p:ph type="title"/>
          </p:nvPr>
        </p:nvSpPr>
        <p:spPr>
          <a:xfrm>
            <a:off x="559299" y="2796283"/>
            <a:ext cx="10737351" cy="3832261"/>
          </a:xfrm>
        </p:spPr>
        <p:txBody>
          <a:bodyPr>
            <a:normAutofit/>
          </a:bodyPr>
          <a:lstStyle/>
          <a:p>
            <a:pPr algn="l"/>
            <a:r>
              <a:rPr lang="en-US" sz="2800" b="0" i="0" dirty="0">
                <a:effectLst/>
                <a:latin typeface="Times New Roman" panose="02020603050405020304" pitchFamily="18" charset="0"/>
                <a:cs typeface="Times New Roman" panose="02020603050405020304" pitchFamily="18" charset="0"/>
              </a:rPr>
              <a:t>Join Kirk Cameron around the campfire as he guides you through The American Covenant: The Untold Story, the book that millions of people studied while gathered virtually in Kirk’s backyard, starting the movement now known as the American Campfire Revival. Now in quick video lessons designed for group discussion, Kirk is joined around the fire by author Marshall Foster, and together, they will guide you through the miraculous beginnings of America, revealing its life-giving secrets and forgotten covenants, while setting a road map for today to defeat the darkness and stir a passion for liberty! </a:t>
            </a:r>
            <a:r>
              <a:rPr lang="en-US" sz="2800" b="1" i="0" dirty="0">
                <a:effectLst/>
                <a:latin typeface="Times New Roman" panose="02020603050405020304" pitchFamily="18" charset="0"/>
                <a:cs typeface="Times New Roman" panose="02020603050405020304" pitchFamily="18" charset="0"/>
              </a:rPr>
              <a:t>5 week class.</a:t>
            </a:r>
            <a:endParaRPr lang="en-US" sz="2800" b="0" i="0" dirty="0">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F4848D74-2718-D825-3213-895557B69967}"/>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962025" y="869782"/>
            <a:ext cx="9410700" cy="1857375"/>
          </a:xfrm>
          <a:prstGeom prst="rect">
            <a:avLst/>
          </a:prstGeom>
        </p:spPr>
      </p:pic>
    </p:spTree>
    <p:extLst>
      <p:ext uri="{BB962C8B-B14F-4D97-AF65-F5344CB8AC3E}">
        <p14:creationId xmlns:p14="http://schemas.microsoft.com/office/powerpoint/2010/main" val="1684539659"/>
      </p:ext>
    </p:extLst>
  </p:cSld>
  <p:clrMapOvr>
    <a:masterClrMapping/>
  </p:clrMapOvr>
</p:sld>
</file>

<file path=ppt/slides/slide24.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73571-AE51-4872-9545-7762E2FA3D1C}"/>
              </a:ext>
            </a:extLst>
          </p:cNvPr>
          <p:cNvSpPr>
            <a:spLocks noGrp="1"/>
          </p:cNvSpPr>
          <p:nvPr>
            <p:ph type="title"/>
          </p:nvPr>
        </p:nvSpPr>
        <p:spPr>
          <a:xfrm>
            <a:off x="5610225" y="1304926"/>
            <a:ext cx="5343525" cy="4780694"/>
          </a:xfrm>
        </p:spPr>
        <p:txBody>
          <a:bodyPr>
            <a:noAutofit/>
          </a:bodyPr>
          <a:lstStyle/>
          <a:p>
            <a:pPr algn="l"/>
            <a:r>
              <a:rPr lang="en-US" sz="1800" b="0" i="0" dirty="0">
                <a:effectLst/>
                <a:latin typeface="Times New Roman" panose="02020603050405020304" pitchFamily="18" charset="0"/>
                <a:cs typeface="Times New Roman" panose="02020603050405020304" pitchFamily="18" charset="0"/>
              </a:rPr>
              <a:t>Outline America's foundational rights enshrined under our Declaration, Constitution &amp; Bill of Rights</a:t>
            </a:r>
            <a:br>
              <a:rPr lang="en-US" sz="1800" b="0" i="0" dirty="0">
                <a:effectLst/>
                <a:latin typeface="Times New Roman" panose="02020603050405020304" pitchFamily="18" charset="0"/>
                <a:cs typeface="Times New Roman" panose="02020603050405020304" pitchFamily="18" charset="0"/>
              </a:rPr>
            </a:br>
            <a:br>
              <a:rPr lang="en-US" sz="1800" b="0" i="0" dirty="0">
                <a:effectLst/>
                <a:latin typeface="Times New Roman" panose="02020603050405020304" pitchFamily="18" charset="0"/>
                <a:cs typeface="Times New Roman" panose="02020603050405020304" pitchFamily="18" charset="0"/>
              </a:rPr>
            </a:br>
            <a:r>
              <a:rPr lang="en-US" sz="1800" b="0" i="0" dirty="0">
                <a:effectLst/>
                <a:latin typeface="Times New Roman" panose="02020603050405020304" pitchFamily="18" charset="0"/>
                <a:cs typeface="Times New Roman" panose="02020603050405020304" pitchFamily="18" charset="0"/>
              </a:rPr>
              <a:t>Reveal how Islamic law (Shari'ah) violates the 1st Amendment</a:t>
            </a:r>
            <a:br>
              <a:rPr lang="en-US" sz="1800" b="0" i="0" dirty="0">
                <a:effectLst/>
                <a:latin typeface="Times New Roman" panose="02020603050405020304" pitchFamily="18" charset="0"/>
                <a:cs typeface="Times New Roman" panose="02020603050405020304" pitchFamily="18" charset="0"/>
              </a:rPr>
            </a:br>
            <a:br>
              <a:rPr lang="en-US" sz="1800" b="0" i="0" dirty="0">
                <a:effectLst/>
                <a:latin typeface="Times New Roman" panose="02020603050405020304" pitchFamily="18" charset="0"/>
                <a:cs typeface="Times New Roman" panose="02020603050405020304" pitchFamily="18" charset="0"/>
              </a:rPr>
            </a:br>
            <a:r>
              <a:rPr lang="en-US" sz="1800" b="0" i="0" dirty="0">
                <a:effectLst/>
                <a:latin typeface="Times New Roman" panose="02020603050405020304" pitchFamily="18" charset="0"/>
                <a:cs typeface="Times New Roman" panose="02020603050405020304" pitchFamily="18" charset="0"/>
              </a:rPr>
              <a:t>Expose Islam's barbaric teachings on apostasy, women's rights, religious minorities, slavery, homosexuality, anti-Semitism &amp; many other areas that violate protections under our Constitution</a:t>
            </a:r>
            <a:br>
              <a:rPr lang="en-US" sz="1800" b="0" i="0" dirty="0">
                <a:effectLst/>
                <a:latin typeface="Times New Roman" panose="02020603050405020304" pitchFamily="18" charset="0"/>
                <a:cs typeface="Times New Roman" panose="02020603050405020304" pitchFamily="18" charset="0"/>
              </a:rPr>
            </a:br>
            <a:br>
              <a:rPr lang="en-US" sz="1800" b="0" i="0" dirty="0">
                <a:effectLst/>
                <a:latin typeface="Times New Roman" panose="02020603050405020304" pitchFamily="18" charset="0"/>
                <a:cs typeface="Times New Roman" panose="02020603050405020304" pitchFamily="18" charset="0"/>
              </a:rPr>
            </a:br>
            <a:r>
              <a:rPr lang="en-US" sz="1800" b="0" i="0" dirty="0">
                <a:effectLst/>
                <a:latin typeface="Times New Roman" panose="02020603050405020304" pitchFamily="18" charset="0"/>
                <a:cs typeface="Times New Roman" panose="02020603050405020304" pitchFamily="18" charset="0"/>
              </a:rPr>
              <a:t>Detail the disturbing trend of US Muslims &amp; the Muslim Brotherhood demanding Shari'ah over our Laws</a:t>
            </a:r>
            <a:br>
              <a:rPr lang="en-US" sz="1800" b="0" i="0" dirty="0">
                <a:effectLst/>
                <a:latin typeface="Times New Roman" panose="02020603050405020304" pitchFamily="18" charset="0"/>
                <a:cs typeface="Times New Roman" panose="02020603050405020304" pitchFamily="18" charset="0"/>
              </a:rPr>
            </a:br>
            <a:br>
              <a:rPr lang="en-US" sz="1800" b="0" i="0" dirty="0">
                <a:effectLst/>
                <a:latin typeface="Times New Roman" panose="02020603050405020304" pitchFamily="18" charset="0"/>
                <a:cs typeface="Times New Roman" panose="02020603050405020304" pitchFamily="18" charset="0"/>
              </a:rPr>
            </a:br>
            <a:r>
              <a:rPr lang="en-US" sz="1800" b="0" i="0" dirty="0">
                <a:effectLst/>
                <a:latin typeface="Times New Roman" panose="02020603050405020304" pitchFamily="18" charset="0"/>
                <a:cs typeface="Times New Roman" panose="02020603050405020304" pitchFamily="18" charset="0"/>
              </a:rPr>
              <a:t>Explain practical ways to protect our Constitution from Islam's growing assault</a:t>
            </a:r>
            <a:br>
              <a:rPr lang="en-US" sz="1800" b="0" i="0" dirty="0">
                <a:effectLst/>
                <a:latin typeface="Times New Roman" panose="02020603050405020304" pitchFamily="18" charset="0"/>
                <a:cs typeface="Times New Roman" panose="02020603050405020304" pitchFamily="18" charset="0"/>
              </a:rPr>
            </a:br>
            <a:br>
              <a:rPr lang="en-US" sz="1800" b="0" i="0" dirty="0">
                <a:effectLst/>
                <a:latin typeface="Times New Roman" panose="02020603050405020304" pitchFamily="18" charset="0"/>
                <a:cs typeface="Times New Roman" panose="02020603050405020304" pitchFamily="18" charset="0"/>
              </a:rPr>
            </a:br>
            <a:r>
              <a:rPr lang="en-US" sz="1800" b="0" i="0" dirty="0">
                <a:effectLst/>
                <a:latin typeface="Times New Roman" panose="02020603050405020304" pitchFamily="18" charset="0"/>
                <a:cs typeface="Times New Roman" panose="02020603050405020304" pitchFamily="18" charset="0"/>
              </a:rPr>
              <a:t>Detail how the left and liberal Christians are complicit in Islam's agenda to tear down our Constitutional foundation</a:t>
            </a:r>
            <a:br>
              <a:rPr lang="en-US" sz="1800" b="0" i="0" dirty="0">
                <a:effectLst/>
                <a:latin typeface="Times New Roman" panose="02020603050405020304" pitchFamily="18" charset="0"/>
                <a:cs typeface="Times New Roman" panose="02020603050405020304" pitchFamily="18" charset="0"/>
              </a:rPr>
            </a:br>
            <a:br>
              <a:rPr lang="en-US" sz="1800" b="0" i="0" dirty="0">
                <a:effectLst/>
                <a:latin typeface="Times New Roman" panose="02020603050405020304" pitchFamily="18" charset="0"/>
                <a:cs typeface="Times New Roman" panose="02020603050405020304" pitchFamily="18" charset="0"/>
              </a:rPr>
            </a:br>
            <a:r>
              <a:rPr lang="en-US" sz="1800" b="0" i="0" dirty="0">
                <a:effectLst/>
                <a:latin typeface="Times New Roman" panose="02020603050405020304" pitchFamily="18" charset="0"/>
                <a:cs typeface="Times New Roman" panose="02020603050405020304" pitchFamily="18" charset="0"/>
              </a:rPr>
              <a:t>Presentation by Shahram Hadian.  </a:t>
            </a:r>
            <a:r>
              <a:rPr lang="en-US" sz="1800" b="1" i="0" dirty="0">
                <a:effectLst/>
                <a:latin typeface="Times New Roman" panose="02020603050405020304" pitchFamily="18" charset="0"/>
                <a:cs typeface="Times New Roman" panose="02020603050405020304" pitchFamily="18" charset="0"/>
              </a:rPr>
              <a:t>One night class.</a:t>
            </a:r>
            <a:endParaRPr lang="en-US" sz="1800" b="0" i="0" dirty="0">
              <a:effectLst/>
              <a:latin typeface="Times New Roman" panose="02020603050405020304" pitchFamily="18" charset="0"/>
              <a:cs typeface="Times New Roman" panose="02020603050405020304" pitchFamily="18" charset="0"/>
            </a:endParaRPr>
          </a:p>
        </p:txBody>
      </p:sp>
      <p:pic>
        <p:nvPicPr>
          <p:cNvPr id="5" name="Picture 4">
            <a:extLst>
              <a:ext uri="{FF2B5EF4-FFF2-40B4-BE49-F238E27FC236}">
                <a16:creationId xmlns:a16="http://schemas.microsoft.com/office/drawing/2014/main" id="{5CFD143F-518D-03E2-6AA5-8402ECBD79D8}"/>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1015047" y="752475"/>
            <a:ext cx="4328779" cy="5657850"/>
          </a:xfrm>
          <a:prstGeom prst="rect">
            <a:avLst/>
          </a:prstGeom>
        </p:spPr>
      </p:pic>
    </p:spTree>
    <p:extLst>
      <p:ext uri="{BB962C8B-B14F-4D97-AF65-F5344CB8AC3E}">
        <p14:creationId xmlns:p14="http://schemas.microsoft.com/office/powerpoint/2010/main" val="2106116802"/>
      </p:ext>
    </p:extLst>
  </p:cSld>
  <p:clrMapOvr>
    <a:masterClrMapping/>
  </p:clrMapOvr>
</p:sld>
</file>

<file path=ppt/slides/slide25.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A1973571-AE51-4872-9545-7762E2FA3D1C}"/>
              </a:ext>
            </a:extLst>
          </p:cNvPr>
          <p:cNvSpPr>
            <a:spLocks noGrp="1"/>
          </p:cNvSpPr>
          <p:nvPr>
            <p:ph type="title"/>
          </p:nvPr>
        </p:nvSpPr>
        <p:spPr>
          <a:xfrm>
            <a:off x="381001" y="4562474"/>
            <a:ext cx="11049000" cy="2076022"/>
          </a:xfrm>
        </p:spPr>
        <p:txBody>
          <a:bodyPr>
            <a:noAutofit/>
          </a:bodyPr>
          <a:lstStyle/>
          <a:p>
            <a:pPr algn="l"/>
            <a:r>
              <a:rPr lang="en-US" sz="2600" i="0" dirty="0">
                <a:effectLst/>
                <a:latin typeface="Times New Roman" panose="02020603050405020304" pitchFamily="18" charset="0"/>
                <a:cs typeface="Times New Roman" panose="02020603050405020304" pitchFamily="18" charset="0"/>
              </a:rPr>
              <a:t>America's story is more bold, colorful, and compelling than you ever imagined! The time is now to rediscover the vision, passion, and wisdom of those who laid the foundations of our nation. Join historian David Barton with special guests Glenn Beck, Rick Green, Dr. Carol M. Swain, and Congresswoman Michele Bachmann as they explore the America our Founding Fathers envisioned.  </a:t>
            </a:r>
            <a:r>
              <a:rPr lang="en-US" sz="2600" b="1" i="0" dirty="0">
                <a:effectLst/>
                <a:latin typeface="Times New Roman" panose="02020603050405020304" pitchFamily="18" charset="0"/>
                <a:cs typeface="Times New Roman" panose="02020603050405020304" pitchFamily="18" charset="0"/>
              </a:rPr>
              <a:t>6 week class.</a:t>
            </a:r>
            <a:endParaRPr lang="en-US" sz="2600" i="0" dirty="0">
              <a:effectLst/>
              <a:latin typeface="Times New Roman" panose="02020603050405020304" pitchFamily="18" charset="0"/>
              <a:cs typeface="Times New Roman" panose="02020603050405020304" pitchFamily="18" charset="0"/>
            </a:endParaRPr>
          </a:p>
        </p:txBody>
      </p:sp>
      <p:pic>
        <p:nvPicPr>
          <p:cNvPr id="4" name="Picture 3">
            <a:extLst>
              <a:ext uri="{FF2B5EF4-FFF2-40B4-BE49-F238E27FC236}">
                <a16:creationId xmlns:a16="http://schemas.microsoft.com/office/drawing/2014/main" id="{6C4E9AA5-594E-635F-28C5-6D1F3EEA7145}"/>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2920471" y="695177"/>
            <a:ext cx="5690130" cy="3200698"/>
          </a:xfrm>
          <a:prstGeom prst="rect">
            <a:avLst/>
          </a:prstGeom>
        </p:spPr>
      </p:pic>
    </p:spTree>
    <p:extLst>
      <p:ext uri="{BB962C8B-B14F-4D97-AF65-F5344CB8AC3E}">
        <p14:creationId xmlns:p14="http://schemas.microsoft.com/office/powerpoint/2010/main" val="1240790894"/>
      </p:ext>
    </p:extLst>
  </p:cSld>
  <p:clrMapOvr>
    <a:masterClrMapping/>
  </p:clrMapOvr>
</p:sld>
</file>

<file path=ppt/slides/slide26.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pic>
        <p:nvPicPr>
          <p:cNvPr id="11" name="Picture 10">
            <a:extLst>
              <a:ext uri="{FF2B5EF4-FFF2-40B4-BE49-F238E27FC236}">
                <a16:creationId xmlns:a16="http://schemas.microsoft.com/office/drawing/2014/main" id="{E16479A1-DCEC-4CE6-BFC7-984315366FA8}"/>
              </a:ext>
            </a:extLst>
          </p:cNvPr>
          <p:cNvPicPr>
            <a:picLocks noChangeAspect="1"/>
          </p:cNvPicPr>
          <p:nvPr/>
        </p:nvPicPr>
        <p:blipFill>
          <a:blip r:embed="rId3">
            <a:extLst>
              <a:ext uri="{28A0092B-C50C-407E-A947-70E740481C1C}">
                <a14:useLocalDpi xmlns:a14="http://schemas.microsoft.com/office/drawing/2010/main" val="0"/>
              </a:ext>
            </a:extLst>
          </a:blip>
          <a:stretch>
            <a:fillRect/>
          </a:stretch>
        </p:blipFill>
        <p:spPr>
          <a:xfrm>
            <a:off x="1633720" y="1295850"/>
            <a:ext cx="7631510" cy="894900"/>
          </a:xfrm>
          <a:prstGeom prst="rect">
            <a:avLst/>
          </a:prstGeom>
        </p:spPr>
      </p:pic>
      <p:pic>
        <p:nvPicPr>
          <p:cNvPr id="13" name="Picture 12">
            <a:extLst>
              <a:ext uri="{FF2B5EF4-FFF2-40B4-BE49-F238E27FC236}">
                <a16:creationId xmlns:a16="http://schemas.microsoft.com/office/drawing/2014/main" id="{425C7F7B-7E83-F0F8-41BB-398FB068DE1F}"/>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513707" y="3204594"/>
            <a:ext cx="5198393" cy="2925313"/>
          </a:xfrm>
          <a:prstGeom prst="rect">
            <a:avLst/>
          </a:prstGeom>
        </p:spPr>
      </p:pic>
      <p:sp>
        <p:nvSpPr>
          <p:cNvPr id="16" name="TextBox 15">
            <a:extLst>
              <a:ext uri="{FF2B5EF4-FFF2-40B4-BE49-F238E27FC236}">
                <a16:creationId xmlns:a16="http://schemas.microsoft.com/office/drawing/2014/main" id="{ED7284D5-B8DB-9EB5-CD39-5ED3C7153A21}"/>
              </a:ext>
            </a:extLst>
          </p:cNvPr>
          <p:cNvSpPr txBox="1"/>
          <p:nvPr/>
        </p:nvSpPr>
        <p:spPr>
          <a:xfrm>
            <a:off x="5969275" y="2636837"/>
            <a:ext cx="4813025" cy="3785652"/>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 have most of the DVD’s from Wallbuilders and Patriot Academy.</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Check out the Wallbuilders and Patriot Academy stores at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hlinkClick r:id="rId5"/>
              </a:rPr>
              <a:t>www.wallbuilders.com</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and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hlinkClick r:id="rId6"/>
              </a:rPr>
              <a:t>www.patriotacademy.com</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1"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If a course catches your eye, let me know, and I can try to host a class!</a:t>
            </a:r>
          </a:p>
        </p:txBody>
      </p:sp>
    </p:spTree>
    <p:extLst>
      <p:ext uri="{BB962C8B-B14F-4D97-AF65-F5344CB8AC3E}">
        <p14:creationId xmlns:p14="http://schemas.microsoft.com/office/powerpoint/2010/main" val="365112526"/>
      </p:ext>
    </p:extLst>
  </p:cSld>
  <p:clrMapOvr>
    <a:masterClrMapping/>
  </p:clrMapOvr>
</p:sld>
</file>

<file path=ppt/slides/slide27.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16" name="TextBox 15">
            <a:extLst>
              <a:ext uri="{FF2B5EF4-FFF2-40B4-BE49-F238E27FC236}">
                <a16:creationId xmlns:a16="http://schemas.microsoft.com/office/drawing/2014/main" id="{ED7284D5-B8DB-9EB5-CD39-5ED3C7153A21}"/>
              </a:ext>
            </a:extLst>
          </p:cNvPr>
          <p:cNvSpPr txBox="1"/>
          <p:nvPr/>
        </p:nvSpPr>
        <p:spPr>
          <a:xfrm>
            <a:off x="5912125" y="1423987"/>
            <a:ext cx="5527400" cy="4893647"/>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36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Read the Bible in a Year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3600" b="1" i="1"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Our founders would read the Bible in a year.  Why don’t you give it a try?  Not just the Bible – The Founder’s Bible where you will embark on the journey to dive in to the minds of our Founding Fathers and see how the Bible influenced America.</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rPr>
              <a:t>Purchase one today: </a:t>
            </a:r>
            <a:r>
              <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hlinkClick r:id="rId3"/>
              </a:rPr>
              <a:t>www.thefoundersbible.com</a:t>
            </a: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400" b="0" i="0" u="none" strike="noStrike" kern="1200" cap="none" spc="0" normalizeH="0" baseline="0" noProof="0" dirty="0">
              <a:ln>
                <a:noFill/>
              </a:ln>
              <a:solidFill>
                <a:prstClr val="black"/>
              </a:solidFill>
              <a:effectLst/>
              <a:uLnTx/>
              <a:uFillTx/>
              <a:latin typeface="Times New Roman" panose="02020603050405020304" pitchFamily="18" charset="0"/>
              <a:ea typeface="+mn-ea"/>
              <a:cs typeface="Times New Roman" panose="02020603050405020304" pitchFamily="18" charset="0"/>
            </a:endParaRPr>
          </a:p>
        </p:txBody>
      </p:sp>
      <p:pic>
        <p:nvPicPr>
          <p:cNvPr id="3" name="Picture 2">
            <a:extLst>
              <a:ext uri="{FF2B5EF4-FFF2-40B4-BE49-F238E27FC236}">
                <a16:creationId xmlns:a16="http://schemas.microsoft.com/office/drawing/2014/main" id="{30AB3A9A-462C-F583-6F8D-C5A2F5BB6523}"/>
              </a:ext>
            </a:extLst>
          </p:cNvPr>
          <p:cNvPicPr>
            <a:picLocks noChangeAspect="1"/>
          </p:cNvPicPr>
          <p:nvPr/>
        </p:nvPicPr>
        <p:blipFill>
          <a:blip r:embed="rId4">
            <a:extLst>
              <a:ext uri="{28A0092B-C50C-407E-A947-70E740481C1C}">
                <a14:useLocalDpi xmlns:a14="http://schemas.microsoft.com/office/drawing/2010/main" val="0"/>
              </a:ext>
            </a:extLst>
          </a:blip>
          <a:stretch>
            <a:fillRect/>
          </a:stretch>
        </p:blipFill>
        <p:spPr>
          <a:xfrm>
            <a:off x="1066800" y="1576387"/>
            <a:ext cx="4762500" cy="4219575"/>
          </a:xfrm>
          <a:prstGeom prst="rect">
            <a:avLst/>
          </a:prstGeom>
        </p:spPr>
      </p:pic>
    </p:spTree>
    <p:extLst>
      <p:ext uri="{BB962C8B-B14F-4D97-AF65-F5344CB8AC3E}">
        <p14:creationId xmlns:p14="http://schemas.microsoft.com/office/powerpoint/2010/main" val="507087103"/>
      </p:ext>
    </p:extLst>
  </p:cSld>
  <p:clrMapOvr>
    <a:masterClrMapping/>
  </p:clrMapOvr>
</p:sld>
</file>

<file path=ppt/slides/slide28.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F9F86EDA-2426-2D96-3F87-CA887B11E2D3}"/>
              </a:ext>
            </a:extLst>
          </p:cNvPr>
          <p:cNvSpPr>
            <a:spLocks noGrp="1"/>
          </p:cNvSpPr>
          <p:nvPr>
            <p:ph type="ctrTitle"/>
          </p:nvPr>
        </p:nvSpPr>
        <p:spPr/>
        <p:txBody>
          <a:bodyPr/>
          <a:lstStyle/>
          <a:p>
            <a:endParaRPr lang="en-US" dirty="0"/>
          </a:p>
        </p:txBody>
      </p:sp>
      <p:sp>
        <p:nvSpPr>
          <p:cNvPr id="3" name="Subtitle 2">
            <a:extLst>
              <a:ext uri="{FF2B5EF4-FFF2-40B4-BE49-F238E27FC236}">
                <a16:creationId xmlns:a16="http://schemas.microsoft.com/office/drawing/2014/main" id="{39BBF573-EEC2-7D23-8C54-34BDD1227E9F}"/>
              </a:ext>
            </a:extLst>
          </p:cNvPr>
          <p:cNvSpPr>
            <a:spLocks noGrp="1"/>
          </p:cNvSpPr>
          <p:nvPr>
            <p:ph type="subTitle" idx="1"/>
          </p:nvPr>
        </p:nvSpPr>
        <p:spPr>
          <a:xfrm>
            <a:off x="1524000" y="1381125"/>
            <a:ext cx="9144000" cy="3876675"/>
          </a:xfrm>
        </p:spPr>
        <p:txBody>
          <a:bodyPr/>
          <a:lstStyle/>
          <a:p>
            <a:endParaRPr lang="en-US" dirty="0"/>
          </a:p>
        </p:txBody>
      </p:sp>
      <p:pic>
        <p:nvPicPr>
          <p:cNvPr id="5" name="Picture 4">
            <a:extLst>
              <a:ext uri="{FF2B5EF4-FFF2-40B4-BE49-F238E27FC236}">
                <a16:creationId xmlns:a16="http://schemas.microsoft.com/office/drawing/2014/main" id="{4CD3AA65-4FD3-CDF7-3378-80AE8EFF4EBB}"/>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6" name="TextBox 5">
            <a:extLst>
              <a:ext uri="{FF2B5EF4-FFF2-40B4-BE49-F238E27FC236}">
                <a16:creationId xmlns:a16="http://schemas.microsoft.com/office/drawing/2014/main" id="{ADEA59CE-313C-2774-C9CB-420A5F079792}"/>
              </a:ext>
            </a:extLst>
          </p:cNvPr>
          <p:cNvSpPr txBox="1"/>
          <p:nvPr/>
        </p:nvSpPr>
        <p:spPr>
          <a:xfrm>
            <a:off x="1590675" y="628650"/>
            <a:ext cx="9144000" cy="1446550"/>
          </a:xfrm>
          <a:prstGeom prst="rect">
            <a:avLst/>
          </a:prstGeom>
          <a:solidFill>
            <a:schemeClr val="tx1"/>
          </a:solid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400" b="0" i="0" u="none" strike="noStrike" kern="1200" cap="none" spc="0" normalizeH="0" baseline="0" noProof="0" dirty="0">
                <a:ln>
                  <a:noFill/>
                </a:ln>
                <a:solidFill>
                  <a:prstClr val="white"/>
                </a:solidFill>
                <a:effectLst/>
                <a:uLnTx/>
                <a:uFillTx/>
                <a:latin typeface="Mistral" panose="03090702030407020403" pitchFamily="66" charset="0"/>
                <a:ea typeface="+mn-ea"/>
                <a:cs typeface="Times New Roman" panose="02020603050405020304" pitchFamily="18" charset="0"/>
              </a:rPr>
              <a:t>Questions for your Pastor, new Pastor, board member, or potential new board member!</a:t>
            </a:r>
          </a:p>
        </p:txBody>
      </p:sp>
    </p:spTree>
    <p:extLst>
      <p:ext uri="{BB962C8B-B14F-4D97-AF65-F5344CB8AC3E}">
        <p14:creationId xmlns:p14="http://schemas.microsoft.com/office/powerpoint/2010/main" val="1228473515"/>
      </p:ext>
    </p:extLst>
  </p:cSld>
  <p:clrMapOvr>
    <a:masterClrMapping/>
  </p:clrMapOvr>
</p:sld>
</file>

<file path=ppt/slides/slide29.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B511C07-A3BA-F768-7B95-67EE499F3DDE}"/>
              </a:ext>
            </a:extLst>
          </p:cNvPr>
          <p:cNvSpPr txBox="1"/>
          <p:nvPr/>
        </p:nvSpPr>
        <p:spPr>
          <a:xfrm>
            <a:off x="776287" y="164018"/>
            <a:ext cx="10639425" cy="6894195"/>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Questions to ask Pastors, new Pastors, potential church board members:</a:t>
            </a:r>
          </a:p>
          <a:p>
            <a:pPr marL="342900" marR="0" lvl="0" indent="-342900" algn="l" defTabSz="914400" rtl="0" eaLnBrk="1" fontAlgn="auto" latinLnBrk="0" hangingPunct="1">
              <a:lnSpc>
                <a:spcPct val="100000"/>
              </a:lnSpc>
              <a:spcBef>
                <a:spcPts val="0"/>
              </a:spcBef>
              <a:spcAft>
                <a:spcPts val="0"/>
              </a:spcAft>
              <a:buClrTx/>
              <a:buSzTx/>
              <a:buFontTx/>
              <a:buAutoNum type="arabicParenR"/>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How do you define success? George Barna study showed this is how Pastors define success: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attendance, giving, number of programs, number of staff and square footage. </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2) What is your view of Romans 13? Look at the Heroes of the Hall of Faith — all of them defied government.  </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Revelation 21:8 clearly states the cowards will not inherit the Kingdom of God. Are we cowardly when we are silent?</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3) If you are the Shepherd of the sheep, who are the wolves and how do you intend to protect the sheep? Should we defy government? (A good resource is Lex Rex).</a:t>
            </a:r>
            <a:endParaRPr kumimoji="0" lang="en-US" sz="2600" b="0"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4) Are you a theological conservative (actually believing the entire Bible is without error?</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3356907847"/>
      </p:ext>
    </p:extLst>
  </p:cSld>
  <p:clrMapOvr>
    <a:masterClrMapping/>
  </p:clrMapOvr>
</p:sld>
</file>

<file path=ppt/slides/slide30.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7" name="TextBox 6">
            <a:extLst>
              <a:ext uri="{FF2B5EF4-FFF2-40B4-BE49-F238E27FC236}">
                <a16:creationId xmlns:a16="http://schemas.microsoft.com/office/drawing/2014/main" id="{4B511C07-A3BA-F768-7B95-67EE499F3DDE}"/>
              </a:ext>
            </a:extLst>
          </p:cNvPr>
          <p:cNvSpPr txBox="1"/>
          <p:nvPr/>
        </p:nvSpPr>
        <p:spPr>
          <a:xfrm>
            <a:off x="600075" y="382012"/>
            <a:ext cx="10639425" cy="6093976"/>
          </a:xfrm>
          <a:prstGeom prst="rect">
            <a:avLst/>
          </a:prstGeom>
          <a:no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5) Do you believe the Bible speaks to all areas of life?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6) Are you willing to preach on all areas of life?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7) How do we make disciples?</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8) When should we submit to government and when should we defy government? (A good resource is Lex Rex </a:t>
            </a:r>
            <a:r>
              <a:rPr kumimoji="0" lang="en-US" sz="2600" b="0" i="0" u="sng"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(it can be purchased here)</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9) Why do we render the things unto Caesar that are God’s? Do we know what is God’s or Caesar’s?​</a:t>
            </a:r>
            <a:b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br>
            <a:endPar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6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-From Tim Barton of Wallbuilders when asked "What do I ask a new potential Pastor as I am the search committee as my Senior Pastor is retiring"?  9/24/2022</a:t>
            </a:r>
          </a:p>
        </p:txBody>
      </p:sp>
    </p:spTree>
    <p:extLst>
      <p:ext uri="{BB962C8B-B14F-4D97-AF65-F5344CB8AC3E}">
        <p14:creationId xmlns:p14="http://schemas.microsoft.com/office/powerpoint/2010/main" val="1707046765"/>
      </p:ext>
    </p:extLst>
  </p:cSld>
  <p:clrMapOvr>
    <a:masterClrMapping/>
  </p:clrMapOvr>
</p:sld>
</file>

<file path=ppt/slides/slide31.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224FCB81-C26F-BBEE-47FD-F4EA28FC173C}"/>
              </a:ext>
            </a:extLst>
          </p:cNvPr>
          <p:cNvSpPr>
            <a:spLocks noGrp="1"/>
          </p:cNvSpPr>
          <p:nvPr>
            <p:ph type="title"/>
          </p:nvPr>
        </p:nvSpPr>
        <p:spPr/>
        <p:txBody>
          <a:bodyPr/>
          <a:lstStyle/>
          <a:p>
            <a:endParaRPr lang="en-US"/>
          </a:p>
        </p:txBody>
      </p:sp>
      <p:pic>
        <p:nvPicPr>
          <p:cNvPr id="5" name="Content Placeholder 4">
            <a:extLst>
              <a:ext uri="{FF2B5EF4-FFF2-40B4-BE49-F238E27FC236}">
                <a16:creationId xmlns:a16="http://schemas.microsoft.com/office/drawing/2014/main" id="{4A689E66-01BA-0EDE-DB07-A23A23EC79BC}"/>
              </a:ext>
            </a:extLst>
          </p:cNvPr>
          <p:cNvPicPr>
            <a:picLocks noGrp="1" noChangeAspect="1"/>
          </p:cNvPicPr>
          <p:nvPr>
            <p:ph idx="1"/>
          </p:nvPr>
        </p:nvPicPr>
        <p:blipFill>
          <a:blip r:embed="rId2">
            <a:extLst>
              <a:ext uri="{28A0092B-C50C-407E-A947-70E740481C1C}">
                <a14:useLocalDpi xmlns:a14="http://schemas.microsoft.com/office/drawing/2010/main" val="0"/>
              </a:ext>
            </a:extLst>
          </a:blip>
          <a:stretch>
            <a:fillRect/>
          </a:stretch>
        </p:blipFill>
        <p:spPr>
          <a:xfrm>
            <a:off x="99694" y="144304"/>
            <a:ext cx="11990705" cy="6530816"/>
          </a:xfrm>
        </p:spPr>
      </p:pic>
    </p:spTree>
    <p:extLst>
      <p:ext uri="{BB962C8B-B14F-4D97-AF65-F5344CB8AC3E}">
        <p14:creationId xmlns:p14="http://schemas.microsoft.com/office/powerpoint/2010/main" val="1660694789"/>
      </p:ext>
    </p:extLst>
  </p:cSld>
  <p:clrMapOvr>
    <a:masterClrMapping/>
  </p:clrMapOvr>
</p:sld>
</file>

<file path=ppt/slides/slide32.xml><?xml version="1.0" encoding="utf-8"?>
<p:sld xmlns:a="http://schemas.openxmlformats.org/drawingml/2006/main" xmlns:r="http://schemas.openxmlformats.org/officeDocument/2006/relationships" xmlns:p="http://schemas.openxmlformats.org/presentationml/2006/main">
  <p:cSld>
    <p:spTree>
      <p:nvGrpSpPr>
        <p:cNvPr id="1" name=""/>
        <p:cNvGrpSpPr/>
        <p:nvPr/>
      </p:nvGrpSpPr>
      <p:grpSpPr>
        <a:xfrm>
          <a:off x="0" y="0"/>
          <a:ext cx="0" cy="0"/>
          <a:chOff x="0" y="0"/>
          <a:chExt cx="0" cy="0"/>
        </a:xfrm>
      </p:grpSpPr>
      <p:sp>
        <p:nvSpPr>
          <p:cNvPr id="2" name="Title 1">
            <a:extLst>
              <a:ext uri="{FF2B5EF4-FFF2-40B4-BE49-F238E27FC236}">
                <a16:creationId xmlns:a16="http://schemas.microsoft.com/office/drawing/2014/main" id="{36A169C6-34C8-1C13-03EA-1BFDBE0F256F}"/>
              </a:ext>
            </a:extLst>
          </p:cNvPr>
          <p:cNvSpPr>
            <a:spLocks noGrp="1"/>
          </p:cNvSpPr>
          <p:nvPr>
            <p:ph type="ctrTitle"/>
          </p:nvPr>
        </p:nvSpPr>
        <p:spPr/>
        <p:txBody>
          <a:bodyPr/>
          <a:lstStyle/>
          <a:p>
            <a:endParaRPr lang="en-US"/>
          </a:p>
        </p:txBody>
      </p:sp>
      <p:sp>
        <p:nvSpPr>
          <p:cNvPr id="3" name="Subtitle 2">
            <a:extLst>
              <a:ext uri="{FF2B5EF4-FFF2-40B4-BE49-F238E27FC236}">
                <a16:creationId xmlns:a16="http://schemas.microsoft.com/office/drawing/2014/main" id="{59A0854C-FC06-FD04-E09A-EBED452E8A55}"/>
              </a:ext>
            </a:extLst>
          </p:cNvPr>
          <p:cNvSpPr>
            <a:spLocks noGrp="1"/>
          </p:cNvSpPr>
          <p:nvPr>
            <p:ph type="subTitle" idx="1"/>
          </p:nvPr>
        </p:nvSpPr>
        <p:spPr/>
        <p:txBody>
          <a:bodyPr/>
          <a:lstStyle/>
          <a:p>
            <a:endParaRPr lang="en-US"/>
          </a:p>
        </p:txBody>
      </p:sp>
      <p:sp>
        <p:nvSpPr>
          <p:cNvPr id="6" name="TextBox 5">
            <a:extLst>
              <a:ext uri="{FF2B5EF4-FFF2-40B4-BE49-F238E27FC236}">
                <a16:creationId xmlns:a16="http://schemas.microsoft.com/office/drawing/2014/main" id="{2DE11CAB-7095-2D09-BE76-8EFB417AF346}"/>
              </a:ext>
            </a:extLst>
          </p:cNvPr>
          <p:cNvSpPr txBox="1"/>
          <p:nvPr/>
        </p:nvSpPr>
        <p:spPr>
          <a:xfrm>
            <a:off x="438150" y="5000626"/>
            <a:ext cx="11134725" cy="1569660"/>
          </a:xfrm>
          <a:prstGeom prst="rect">
            <a:avLst/>
          </a:prstGeom>
          <a:noFill/>
        </p:spPr>
        <p:txBody>
          <a:bodyPr wrap="square" rtlCol="0">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4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 few questions to ask yourself: 1) can we continue down this moral decay and continue as a nation? 2) can we continue on down this path of financial debt? 3) is our hope in American politics or the God that America was founded upon? 4) can we stop Bible prophecy?  5) is America listed in Bible prophecy?</a:t>
            </a:r>
          </a:p>
        </p:txBody>
      </p:sp>
      <p:pic>
        <p:nvPicPr>
          <p:cNvPr id="9" name="Picture 8">
            <a:extLst>
              <a:ext uri="{FF2B5EF4-FFF2-40B4-BE49-F238E27FC236}">
                <a16:creationId xmlns:a16="http://schemas.microsoft.com/office/drawing/2014/main" id="{39A8E991-2804-9FBE-B153-F15C79D78C71}"/>
              </a:ext>
            </a:extLst>
          </p:cNvPr>
          <p:cNvPicPr>
            <a:picLocks noChangeAspect="1"/>
          </p:cNvPicPr>
          <p:nvPr/>
        </p:nvPicPr>
        <p:blipFill>
          <a:blip r:embed="rId2">
            <a:extLst>
              <a:ext uri="{28A0092B-C50C-407E-A947-70E740481C1C}">
                <a14:useLocalDpi xmlns:a14="http://schemas.microsoft.com/office/drawing/2010/main" val="0"/>
              </a:ext>
            </a:extLst>
          </a:blip>
          <a:stretch>
            <a:fillRect/>
          </a:stretch>
        </p:blipFill>
        <p:spPr>
          <a:xfrm>
            <a:off x="0" y="0"/>
            <a:ext cx="12192000" cy="6858000"/>
          </a:xfrm>
          <a:prstGeom prst="rect">
            <a:avLst/>
          </a:prstGeom>
        </p:spPr>
      </p:pic>
      <p:sp>
        <p:nvSpPr>
          <p:cNvPr id="5" name="TextBox 4">
            <a:extLst>
              <a:ext uri="{FF2B5EF4-FFF2-40B4-BE49-F238E27FC236}">
                <a16:creationId xmlns:a16="http://schemas.microsoft.com/office/drawing/2014/main" id="{751BF16E-E291-893A-C358-CCDF58EA0C75}"/>
              </a:ext>
            </a:extLst>
          </p:cNvPr>
          <p:cNvSpPr txBox="1"/>
          <p:nvPr/>
        </p:nvSpPr>
        <p:spPr>
          <a:xfrm>
            <a:off x="5670234" y="439806"/>
            <a:ext cx="6212204" cy="5324535"/>
          </a:xfrm>
          <a:prstGeom prst="rect">
            <a:avLst/>
          </a:prstGeom>
          <a:solidFill>
            <a:schemeClr val="accent1">
              <a:lumMod val="50000"/>
            </a:schemeClr>
          </a:solidFill>
        </p:spPr>
        <p:txBody>
          <a:bodyPr wrap="square">
            <a:spAutoFit/>
          </a:bodyPr>
          <a:lstStyle/>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1- God must be # 1 no matter what. Make the memories. Have breakfast as a family and read the Bible.</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2- Teach your kids that faith is not a burden. That going to church isn’t a chore. We get TO DO THIS. We don’t have to do this.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3- Keep perspective. God has called you hear for a time such as this.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4-Thankful heart. Read the Founders and see how they lived and impart that on your children. David Barton was impacted by a writing by Benjamin Rush that he essentially thanked God for the blessings He forget to thank God for.</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5-Be intentional. Reaffirm God’s Truth in to your kids.</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a:t>
            </a:r>
          </a:p>
          <a:p>
            <a:pPr marL="0" marR="0" lvl="0" indent="0" algn="l" defTabSz="914400" rtl="0" eaLnBrk="1" fontAlgn="auto" latinLnBrk="0" hangingPunct="1">
              <a:lnSpc>
                <a:spcPct val="100000"/>
              </a:lnSpc>
              <a:spcBef>
                <a:spcPts val="0"/>
              </a:spcBef>
              <a:spcAft>
                <a:spcPts val="0"/>
              </a:spcAft>
              <a:buClrTx/>
              <a:buSzTx/>
              <a:buFontTx/>
              <a:buNone/>
              <a:tabLst/>
              <a:defRPr/>
            </a:pPr>
            <a:r>
              <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rPr>
              <a:t>-From Tim Barton of Wallbuilders when asked "How to raise kids Patriotic"?  9/24/2022</a:t>
            </a:r>
          </a:p>
          <a:p>
            <a:pPr marL="0" marR="0" lvl="0" indent="0" algn="l" defTabSz="914400" rtl="0" eaLnBrk="1" fontAlgn="auto" latinLnBrk="0" hangingPunct="1">
              <a:lnSpc>
                <a:spcPct val="100000"/>
              </a:lnSpc>
              <a:spcBef>
                <a:spcPts val="0"/>
              </a:spcBef>
              <a:spcAft>
                <a:spcPts val="0"/>
              </a:spcAft>
              <a:buClrTx/>
              <a:buSzTx/>
              <a:buFontTx/>
              <a:buNone/>
              <a:tabLst/>
              <a:defRPr/>
            </a:pPr>
            <a:endParaRPr kumimoji="0" lang="en-US" sz="2000" b="0" i="0" u="none" strike="noStrike" kern="1200" cap="none" spc="0" normalizeH="0" baseline="0" noProof="0" dirty="0">
              <a:ln>
                <a:noFill/>
              </a:ln>
              <a:solidFill>
                <a:prstClr val="white"/>
              </a:solidFill>
              <a:effectLst/>
              <a:uLnTx/>
              <a:uFillTx/>
              <a:latin typeface="Times New Roman" panose="02020603050405020304" pitchFamily="18" charset="0"/>
              <a:ea typeface="+mn-ea"/>
              <a:cs typeface="Times New Roman" panose="02020603050405020304" pitchFamily="18" charset="0"/>
            </a:endParaRPr>
          </a:p>
        </p:txBody>
      </p:sp>
    </p:spTree>
    <p:extLst>
      <p:ext uri="{BB962C8B-B14F-4D97-AF65-F5344CB8AC3E}">
        <p14:creationId xmlns:p14="http://schemas.microsoft.com/office/powerpoint/2010/main" val="2356885155"/>
      </p:ext>
    </p:extLst>
  </p:cSld>
  <p:clrMapOvr>
    <a:masterClrMapping/>
  </p:clrMapOvr>
</p:sld>
</file>

<file path=ppt/slides/slide33.xml><?xml version="1.0" encoding="utf-8"?>
<p:sld xmlns:a="http://schemas.openxmlformats.org/drawingml/2006/main" xmlns:r="http://schemas.openxmlformats.org/officeDocument/2006/relationships" xmlns:p="http://schemas.openxmlformats.org/presentationml/2006/main">
  <p:cSld>
    <p:bg>
      <p:bgPr>
        <a:blipFill dpi="0" rotWithShape="1">
          <a:blip r:embed="rId2">
            <a:lum/>
          </a:blip>
          <a:srcRect/>
          <a:stretch>
            <a:fillRect t="-17000" b="-17000"/>
          </a:stretch>
        </a:blipFill>
        <a:effectLst/>
      </p:bgPr>
    </p:bg>
    <p:spTree>
      <p:nvGrpSpPr>
        <p:cNvPr id="1" name=""/>
        <p:cNvGrpSpPr/>
        <p:nvPr/>
      </p:nvGrpSpPr>
      <p:grpSpPr>
        <a:xfrm>
          <a:off x="0" y="0"/>
          <a:ext cx="0" cy="0"/>
          <a:chOff x="0" y="0"/>
          <a:chExt cx="0" cy="0"/>
        </a:xfrm>
      </p:grpSpPr>
      <p:sp>
        <p:nvSpPr>
          <p:cNvPr id="4" name="TextBox 3">
            <a:extLst>
              <a:ext uri="{FF2B5EF4-FFF2-40B4-BE49-F238E27FC236}">
                <a16:creationId xmlns:a16="http://schemas.microsoft.com/office/drawing/2014/main" id="{2DB316E9-E942-9E89-DB6E-157FB742AD4D}"/>
              </a:ext>
            </a:extLst>
          </p:cNvPr>
          <p:cNvSpPr txBox="1"/>
          <p:nvPr/>
        </p:nvSpPr>
        <p:spPr>
          <a:xfrm>
            <a:off x="1366520" y="355601"/>
            <a:ext cx="9458960" cy="1938992"/>
          </a:xfrm>
          <a:prstGeom prst="rect">
            <a:avLst/>
          </a:prstGeom>
          <a:noFill/>
        </p:spPr>
        <p:txBody>
          <a:bodyPr wrap="square" rtlCol="0">
            <a:spAutoFit/>
          </a:bodyPr>
          <a:lstStyle/>
          <a:p>
            <a:pPr marL="0" marR="0" lvl="0" indent="0" algn="ctr" defTabSz="914400" rtl="0" eaLnBrk="1" fontAlgn="auto" latinLnBrk="0" hangingPunct="1">
              <a:lnSpc>
                <a:spcPct val="100000"/>
              </a:lnSpc>
              <a:spcBef>
                <a:spcPts val="0"/>
              </a:spcBef>
              <a:spcAft>
                <a:spcPts val="0"/>
              </a:spcAft>
              <a:buClrTx/>
              <a:buSzTx/>
              <a:buFontTx/>
              <a:buNone/>
              <a:tabLst/>
              <a:defRPr/>
            </a:pPr>
            <a:r>
              <a:rPr kumimoji="0" lang="en-US" sz="4000" b="0" i="1"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rPr>
              <a:t>www.starsandstripes316.com</a:t>
            </a: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1"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endParaRPr>
          </a:p>
          <a:p>
            <a:pPr marL="0" marR="0" lvl="0" indent="0" algn="ctr" defTabSz="914400" rtl="0" eaLnBrk="1" fontAlgn="auto" latinLnBrk="0" hangingPunct="1">
              <a:lnSpc>
                <a:spcPct val="100000"/>
              </a:lnSpc>
              <a:spcBef>
                <a:spcPts val="0"/>
              </a:spcBef>
              <a:spcAft>
                <a:spcPts val="0"/>
              </a:spcAft>
              <a:buClrTx/>
              <a:buSzTx/>
              <a:buFontTx/>
              <a:buNone/>
              <a:tabLst/>
              <a:defRPr/>
            </a:pPr>
            <a:endParaRPr kumimoji="0" lang="en-US" sz="4000" b="0" i="1" u="none" strike="noStrike" kern="1200" cap="none" spc="0" normalizeH="0" baseline="0" noProof="0" dirty="0">
              <a:ln>
                <a:noFill/>
              </a:ln>
              <a:solidFill>
                <a:srgbClr val="FFFF00"/>
              </a:solidFill>
              <a:effectLst/>
              <a:uLnTx/>
              <a:uFillTx/>
              <a:latin typeface="Times New Roman" panose="02020603050405020304" pitchFamily="18" charset="0"/>
              <a:ea typeface="+mn-ea"/>
              <a:cs typeface="Times New Roman" panose="02020603050405020304" pitchFamily="18" charset="0"/>
            </a:endParaRPr>
          </a:p>
        </p:txBody>
      </p:sp>
      <p:pic>
        <p:nvPicPr>
          <p:cNvPr id="3" name="Picture 2">
            <a:extLst>
              <a:ext uri="{FF2B5EF4-FFF2-40B4-BE49-F238E27FC236}">
                <a16:creationId xmlns:a16="http://schemas.microsoft.com/office/drawing/2014/main" id="{9C510344-8501-5AD2-B3C1-E49C0910C9C7}"/>
              </a:ext>
            </a:extLst>
          </p:cNvPr>
          <p:cNvPicPr>
            <a:picLocks noChangeAspect="1"/>
          </p:cNvPicPr>
          <p:nvPr/>
        </p:nvPicPr>
        <p:blipFill>
          <a:blip r:embed="rId3" cstate="print">
            <a:extLst>
              <a:ext uri="{28A0092B-C50C-407E-A947-70E740481C1C}">
                <a14:useLocalDpi xmlns:a14="http://schemas.microsoft.com/office/drawing/2010/main" val="0"/>
              </a:ext>
            </a:extLst>
          </a:blip>
          <a:stretch>
            <a:fillRect/>
          </a:stretch>
        </p:blipFill>
        <p:spPr>
          <a:xfrm>
            <a:off x="3082562" y="2121416"/>
            <a:ext cx="5360126" cy="3733284"/>
          </a:xfrm>
          <a:prstGeom prst="rect">
            <a:avLst/>
          </a:prstGeom>
        </p:spPr>
      </p:pic>
    </p:spTree>
    <p:extLst>
      <p:ext uri="{BB962C8B-B14F-4D97-AF65-F5344CB8AC3E}">
        <p14:creationId xmlns:p14="http://schemas.microsoft.com/office/powerpoint/2010/main" val="4164138620"/>
      </p:ext>
    </p:extLst>
  </p:cSld>
  <p:clrMapOvr>
    <a:masterClrMapping/>
  </p:clrMapOvr>
</p:sld>
</file>

<file path=ppt/theme/theme1.xml><?xml version="1.0" encoding="utf-8"?>
<a:theme xmlns:a="http://schemas.openxmlformats.org/drawingml/2006/main" name="1_Office Theme">
  <a:themeElements>
    <a:clrScheme name="Office">
      <a:dk1>
        <a:sysClr val="windowText" lastClr="000000"/>
      </a:dk1>
      <a:lt1>
        <a:sysClr val="window" lastClr="FFFFFF"/>
      </a:lt1>
      <a:dk2>
        <a:srgbClr val="44546A"/>
      </a:dk2>
      <a:lt2>
        <a:srgbClr val="E7E6E6"/>
      </a:lt2>
      <a:accent1>
        <a:srgbClr val="5B9BD5"/>
      </a:accent1>
      <a:accent2>
        <a:srgbClr val="ED7D31"/>
      </a:accent2>
      <a:accent3>
        <a:srgbClr val="A5A5A5"/>
      </a:accent3>
      <a:accent4>
        <a:srgbClr val="FFC000"/>
      </a:accent4>
      <a:accent5>
        <a:srgbClr val="4472C4"/>
      </a:accent5>
      <a:accent6>
        <a:srgbClr val="70AD47"/>
      </a:accent6>
      <a:hlink>
        <a:srgbClr val="0563C1"/>
      </a:hlink>
      <a:folHlink>
        <a:srgbClr val="954F72"/>
      </a:folHlink>
    </a:clrScheme>
    <a:fontScheme name="Office">
      <a:majorFont>
        <a:latin typeface="Calibri Light" panose="020F0302020204030204"/>
        <a:ea typeface=""/>
        <a:cs typeface=""/>
        <a:font script="Jpan" typeface="ＭＳ Ｐゴシック"/>
        <a:font script="Hang" typeface="맑은 고딕"/>
        <a:font script="Hans" typeface="宋体"/>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majorFont>
      <a:minorFont>
        <a:latin typeface="Calibri" panose="020F0502020204030204"/>
        <a:ea typeface=""/>
        <a:cs typeface=""/>
        <a:font script="Jpan" typeface="ＭＳ Ｐゴシック"/>
        <a:font script="Hang" typeface="맑은 고딕"/>
        <a:font script="Hans" typeface="宋体"/>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ppt/theme/theme2.xml><?xml version="1.0" encoding="utf-8"?>
<a:theme xmlns:a="http://schemas.openxmlformats.org/drawingml/2006/main" name="2_Office Theme">
  <a:themeElements>
    <a:clrScheme name="Office">
      <a:dk1>
        <a:sysClr val="windowText" lastClr="000000"/>
      </a:dk1>
      <a:lt1>
        <a:sysClr val="window" lastClr="FFFFFF"/>
      </a:lt1>
      <a:dk2>
        <a:srgbClr val="44546A"/>
      </a:dk2>
      <a:lt2>
        <a:srgbClr val="E7E6E6"/>
      </a:lt2>
      <a:accent1>
        <a:srgbClr val="4472C4"/>
      </a:accent1>
      <a:accent2>
        <a:srgbClr val="ED7D31"/>
      </a:accent2>
      <a:accent3>
        <a:srgbClr val="A5A5A5"/>
      </a:accent3>
      <a:accent4>
        <a:srgbClr val="FFC000"/>
      </a:accent4>
      <a:accent5>
        <a:srgbClr val="5B9BD5"/>
      </a:accent5>
      <a:accent6>
        <a:srgbClr val="70AD47"/>
      </a:accent6>
      <a:hlink>
        <a:srgbClr val="0563C1"/>
      </a:hlink>
      <a:folHlink>
        <a:srgbClr val="954F72"/>
      </a:folHlink>
    </a:clrScheme>
    <a:fontScheme name="Office">
      <a:majorFont>
        <a:latin typeface="Calibri Light" panose="020F0302020204030204"/>
        <a:ea typeface=""/>
        <a:cs typeface=""/>
        <a:font script="Jpan" typeface="游ゴシック Light"/>
        <a:font script="Hang" typeface="맑은 고딕"/>
        <a:font script="Hans" typeface="等线 Light"/>
        <a:font script="Hant" typeface="新細明體"/>
        <a:font script="Arab" typeface="Times New Roman"/>
        <a:font script="Hebr" typeface="Times New Roman"/>
        <a:font script="Thai" typeface="Angsana New"/>
        <a:font script="Ethi" typeface="Nyala"/>
        <a:font script="Beng" typeface="Vrinda"/>
        <a:font script="Gujr" typeface="Shruti"/>
        <a:font script="Khmr" typeface="MoolBoran"/>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Times New Roman"/>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ajorFont>
      <a:minorFont>
        <a:latin typeface="Calibri" panose="020F0502020204030204"/>
        <a:ea typeface=""/>
        <a:cs typeface=""/>
        <a:font script="Jpan" typeface="游ゴシック"/>
        <a:font script="Hang" typeface="맑은 고딕"/>
        <a:font script="Hans" typeface="等线"/>
        <a:font script="Hant" typeface="新細明體"/>
        <a:font script="Arab" typeface="Arial"/>
        <a:font script="Hebr" typeface="Arial"/>
        <a:font script="Thai" typeface="Cordia New"/>
        <a:font script="Ethi" typeface="Nyala"/>
        <a:font script="Beng" typeface="Vrinda"/>
        <a:font script="Gujr" typeface="Shruti"/>
        <a:font script="Khmr" typeface="DaunPenh"/>
        <a:font script="Knda" typeface="Tunga"/>
        <a:font script="Guru" typeface="Raavi"/>
        <a:font script="Cans" typeface="Euphemia"/>
        <a:font script="Cher" typeface="Plantagenet Cherokee"/>
        <a:font script="Yiii" typeface="Microsoft Yi Baiti"/>
        <a:font script="Tibt" typeface="Microsoft Himalaya"/>
        <a:font script="Thaa" typeface="MV Boli"/>
        <a:font script="Deva" typeface="Mangal"/>
        <a:font script="Telu" typeface="Gautami"/>
        <a:font script="Taml" typeface="Latha"/>
        <a:font script="Syrc" typeface="Estrangelo Edessa"/>
        <a:font script="Orya" typeface="Kalinga"/>
        <a:font script="Mlym" typeface="Kartika"/>
        <a:font script="Laoo" typeface="DokChampa"/>
        <a:font script="Sinh" typeface="Iskoola Pota"/>
        <a:font script="Mong" typeface="Mongolian Baiti"/>
        <a:font script="Viet" typeface="Arial"/>
        <a:font script="Uigh" typeface="Microsoft Uighur"/>
        <a:font script="Geor" typeface="Sylfaen"/>
        <a:font script="Armn" typeface="Arial"/>
        <a:font script="Bugi" typeface="Leelawadee UI"/>
        <a:font script="Bopo" typeface="Microsoft JhengHei"/>
        <a:font script="Java" typeface="Javanese Text"/>
        <a:font script="Lisu" typeface="Segoe UI"/>
        <a:font script="Mymr" typeface="Myanmar Text"/>
        <a:font script="Nkoo" typeface="Ebrima"/>
        <a:font script="Olck" typeface="Nirmala UI"/>
        <a:font script="Osma" typeface="Ebrima"/>
        <a:font script="Phag" typeface="Phagspa"/>
        <a:font script="Syrn" typeface="Estrangelo Edessa"/>
        <a:font script="Syrj" typeface="Estrangelo Edessa"/>
        <a:font script="Syre" typeface="Estrangelo Edessa"/>
        <a:font script="Sora" typeface="Nirmala UI"/>
        <a:font script="Tale" typeface="Microsoft Tai Le"/>
        <a:font script="Talu" typeface="Microsoft New Tai Lue"/>
        <a:font script="Tfng" typeface="Ebrima"/>
      </a:minorFont>
    </a:fontScheme>
    <a:fmtScheme name="Office">
      <a:fillStyleLst>
        <a:solidFill>
          <a:schemeClr val="phClr"/>
        </a:solidFill>
        <a:gradFill rotWithShape="1">
          <a:gsLst>
            <a:gs pos="0">
              <a:schemeClr val="phClr">
                <a:lumMod val="110000"/>
                <a:satMod val="105000"/>
                <a:tint val="67000"/>
              </a:schemeClr>
            </a:gs>
            <a:gs pos="50000">
              <a:schemeClr val="phClr">
                <a:lumMod val="105000"/>
                <a:satMod val="103000"/>
                <a:tint val="73000"/>
              </a:schemeClr>
            </a:gs>
            <a:gs pos="100000">
              <a:schemeClr val="phClr">
                <a:lumMod val="105000"/>
                <a:satMod val="109000"/>
                <a:tint val="81000"/>
              </a:schemeClr>
            </a:gs>
          </a:gsLst>
          <a:lin ang="5400000" scaled="0"/>
        </a:gradFill>
        <a:gradFill rotWithShape="1">
          <a:gsLst>
            <a:gs pos="0">
              <a:schemeClr val="phClr">
                <a:satMod val="103000"/>
                <a:lumMod val="102000"/>
                <a:tint val="94000"/>
              </a:schemeClr>
            </a:gs>
            <a:gs pos="50000">
              <a:schemeClr val="phClr">
                <a:satMod val="110000"/>
                <a:lumMod val="100000"/>
                <a:shade val="100000"/>
              </a:schemeClr>
            </a:gs>
            <a:gs pos="100000">
              <a:schemeClr val="phClr">
                <a:lumMod val="99000"/>
                <a:satMod val="120000"/>
                <a:shade val="78000"/>
              </a:schemeClr>
            </a:gs>
          </a:gsLst>
          <a:lin ang="5400000" scaled="0"/>
        </a:gradFill>
      </a:fillStyleLst>
      <a:lnStyleLst>
        <a:ln w="6350" cap="flat" cmpd="sng" algn="ctr">
          <a:solidFill>
            <a:schemeClr val="phClr"/>
          </a:solidFill>
          <a:prstDash val="solid"/>
          <a:miter lim="800000"/>
        </a:ln>
        <a:ln w="12700" cap="flat" cmpd="sng" algn="ctr">
          <a:solidFill>
            <a:schemeClr val="phClr"/>
          </a:solidFill>
          <a:prstDash val="solid"/>
          <a:miter lim="800000"/>
        </a:ln>
        <a:ln w="19050" cap="flat" cmpd="sng" algn="ctr">
          <a:solidFill>
            <a:schemeClr val="phClr"/>
          </a:solidFill>
          <a:prstDash val="solid"/>
          <a:miter lim="800000"/>
        </a:ln>
      </a:lnStyleLst>
      <a:effectStyleLst>
        <a:effectStyle>
          <a:effectLst/>
        </a:effectStyle>
        <a:effectStyle>
          <a:effectLst/>
        </a:effectStyle>
        <a:effectStyle>
          <a:effectLst>
            <a:outerShdw blurRad="57150" dist="19050" dir="5400000" algn="ctr" rotWithShape="0">
              <a:srgbClr val="000000">
                <a:alpha val="63000"/>
              </a:srgbClr>
            </a:outerShdw>
          </a:effectLst>
        </a:effectStyle>
      </a:effectStyleLst>
      <a:bgFillStyleLst>
        <a:solidFill>
          <a:schemeClr val="phClr"/>
        </a:solidFill>
        <a:solidFill>
          <a:schemeClr val="phClr">
            <a:tint val="95000"/>
            <a:satMod val="170000"/>
          </a:schemeClr>
        </a:solidFill>
        <a:gradFill rotWithShape="1">
          <a:gsLst>
            <a:gs pos="0">
              <a:schemeClr val="phClr">
                <a:tint val="93000"/>
                <a:satMod val="150000"/>
                <a:shade val="98000"/>
                <a:lumMod val="102000"/>
              </a:schemeClr>
            </a:gs>
            <a:gs pos="50000">
              <a:schemeClr val="phClr">
                <a:tint val="98000"/>
                <a:satMod val="130000"/>
                <a:shade val="90000"/>
                <a:lumMod val="103000"/>
              </a:schemeClr>
            </a:gs>
            <a:gs pos="100000">
              <a:schemeClr val="phClr">
                <a:shade val="63000"/>
                <a:satMod val="120000"/>
              </a:schemeClr>
            </a:gs>
          </a:gsLst>
          <a:lin ang="5400000" scaled="0"/>
        </a:gradFill>
      </a:bgFillStyleLst>
    </a:fmtScheme>
  </a:themeElements>
  <a:objectDefaults/>
  <a:extraClrSchemeLst/>
  <a:extLst>
    <a:ext uri="{05A4C25C-085E-4340-85A3-A5531E510DB2}">
      <thm15:themeFamily xmlns:thm15="http://schemas.microsoft.com/office/thememl/2012/main" name="Office Theme" id="{62F939B6-93AF-4DB8-9C6B-D6C7DFDC589F}" vid="{4A3C46E8-61CC-4603-A589-7422A47A8E4A}"/>
    </a:ext>
  </a:extLst>
</a:theme>
</file>

<file path=docProps/app.xml><?xml version="1.0" encoding="utf-8"?>
<Properties xmlns="http://schemas.openxmlformats.org/officeDocument/2006/extended-properties" xmlns:vt="http://schemas.openxmlformats.org/officeDocument/2006/docPropsVTypes">
  <TotalTime>25</TotalTime>
  <Words>3305</Words>
  <Application>Microsoft Office PowerPoint</Application>
  <PresentationFormat>Widescreen</PresentationFormat>
  <Paragraphs>148</Paragraphs>
  <Slides>33</Slides>
  <Notes>0</Notes>
  <HiddenSlides>0</HiddenSlides>
  <MMClips>0</MMClips>
  <ScaleCrop>false</ScaleCrop>
  <HeadingPairs>
    <vt:vector size="6" baseType="variant">
      <vt:variant>
        <vt:lpstr>Fonts Used</vt:lpstr>
      </vt:variant>
      <vt:variant>
        <vt:i4>6</vt:i4>
      </vt:variant>
      <vt:variant>
        <vt:lpstr>Theme</vt:lpstr>
      </vt:variant>
      <vt:variant>
        <vt:i4>2</vt:i4>
      </vt:variant>
      <vt:variant>
        <vt:lpstr>Slide Titles</vt:lpstr>
      </vt:variant>
      <vt:variant>
        <vt:i4>33</vt:i4>
      </vt:variant>
    </vt:vector>
  </HeadingPairs>
  <TitlesOfParts>
    <vt:vector size="41" baseType="lpstr">
      <vt:lpstr>Arial</vt:lpstr>
      <vt:lpstr>Calibri</vt:lpstr>
      <vt:lpstr>Calibri Light</vt:lpstr>
      <vt:lpstr>Mistral</vt:lpstr>
      <vt:lpstr>Tahoma</vt:lpstr>
      <vt:lpstr>Times New Roman</vt:lpstr>
      <vt:lpstr>1_Office Theme</vt:lpstr>
      <vt:lpstr>2_Office Theme</vt:lpstr>
      <vt:lpstr>PowerPoint Presentation</vt:lpstr>
      <vt:lpstr>PowerPoint Presentation</vt:lpstr>
      <vt:lpstr>PowerPoint Presentation</vt:lpstr>
      <vt:lpstr>PowerPoint Presentation</vt:lpstr>
      <vt:lpstr>PowerPoint Presentation</vt:lpstr>
      <vt:lpstr>Join Kirk Cameron around the campfire as he guides you through The American Covenant: The Untold Story, the book that millions of people studied while gathered virtually in Kirk’s backyard, starting the movement now known as the American Campfire Revival. Now in quick video lessons designed for group discussion, Kirk is joined around the fire by author Marshall Foster, and together, they will guide you through the miraculous beginnings of America, revealing its life-giving secrets and forgotten covenants, while setting a road map for today to defeat the darkness and stir a passion for liberty! 5 week class.  The information on the next few pages is a summary from this class.  Go to www.constitutioncoach.com today to find a class.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Now more than ever, our nation is in need of Biblical citizens who grasp the dynamic unity of citizens of the Kingdom of God and citizens of this great nation!  This course offers the quick-start guide to the longest standing Constitution in history, complete with an overview of all the Articles, and Amendments. What sets this apart from other U.S. Constitution courses is the interactive, fast-paced presentations; the fabulous locations of Independence Hall and the Wallbuilders' Library; and finally our Biblical heritage is intricately woven throughout the entire course!  You will learn how the founders relied on their Christian moorings and Biblical worldview to secure the blessings of liberty to ourselves and our posterity. You will also be treated to encouraging historical facts and inspirational true stories that are not taught in our educational institutions today. All in all, you will be edified and equipped to operationalize your faith and practice Biblical Citizenship in Modern America!  Depending on what program you select, these classes, last from 6-8 weeks, 2 hour classes. </vt:lpstr>
      <vt:lpstr>From anywhere in the world, you can stream the Patriot Academy (PA) Online Experience, world-class leadership training specializing in applied civics with a Biblical, historical, and Constitutional foundation. PA students develop leadership skills with an emphasis on character, courage, life purpose, and personal skills, underpinned by a founding fathers’ philosophy of governance.  We are the premier political leadership training ground in the nation, with the most realistic simulated-legislative session available. Join us for this entertaining, educational, and inspirational experience. This class is yet TBD.</vt:lpstr>
      <vt:lpstr>Join Kirk Cameron around the campfire as he guides you through The American Covenant: The Untold Story, the book that millions of people studied while gathered virtually in Kirk’s backyard, starting the movement now known as the American Campfire Revival. Now in quick video lessons designed for group discussion, Kirk is joined around the fire by author Marshall Foster, and together, they will guide you through the miraculous beginnings of America, revealing its life-giving secrets and forgotten covenants, while setting a road map for today to defeat the darkness and stir a passion for liberty! 5 week class.</vt:lpstr>
      <vt:lpstr>Outline America's foundational rights enshrined under our Declaration, Constitution &amp; Bill of Rights  Reveal how Islamic law (Shari'ah) violates the 1st Amendment  Expose Islam's barbaric teachings on apostasy, women's rights, religious minorities, slavery, homosexuality, anti-Semitism &amp; many other areas that violate protections under our Constitution  Detail the disturbing trend of US Muslims &amp; the Muslim Brotherhood demanding Shari'ah over our Laws  Explain practical ways to protect our Constitution from Islam's growing assault  Detail how the left and liberal Christians are complicit in Islam's agenda to tear down our Constitutional foundation  Presentation by Shahram Hadian.  One night class.</vt:lpstr>
      <vt:lpstr>America's story is more bold, colorful, and compelling than you ever imagined! The time is now to rediscover the vision, passion, and wisdom of those who laid the foundations of our nation. Join historian David Barton with special guests Glenn Beck, Rick Green, Dr. Carol M. Swain, and Congresswoman Michele Bachmann as they explore the America our Founding Fathers envisioned.  6 week class.</vt:lpstr>
      <vt:lpstr>PowerPoint Presentation</vt:lpstr>
      <vt:lpstr>PowerPoint Presentation</vt:lpstr>
      <vt:lpstr>PowerPoint Presentation</vt:lpstr>
      <vt:lpstr>PowerPoint Presentation</vt:lpstr>
      <vt:lpstr>PowerPoint Presentation</vt:lpstr>
      <vt:lpstr>PowerPoint Presentation</vt:lpstr>
      <vt:lpstr>PowerPoint Presentation</vt:lpstr>
      <vt:lpstr>PowerPoint Presentation</vt:lpstr>
    </vt:vector>
  </TitlesOfParts>
  <Company/>
  <LinksUpToDate>false</LinksUpToDate>
  <SharedDoc>false</SharedDoc>
  <HyperlinksChanged>false</HyperlinksChanged>
  <AppVersion>16.0000</AppVersion>
</Properties>
</file>

<file path=docProps/core.xml><?xml version="1.0" encoding="utf-8"?>
<cp:coreProperties xmlns:cp="http://schemas.openxmlformats.org/package/2006/metadata/core-properties" xmlns:dc="http://purl.org/dc/elements/1.1/" xmlns:dcterms="http://purl.org/dc/terms/" xmlns:dcmitype="http://purl.org/dc/dcmitype/" xmlns:xsi="http://www.w3.org/2001/XMLSchema-instance">
  <dc:title>PowerPoint Presentation</dc:title>
  <dc:creator>Marcia A Lennick</dc:creator>
  <cp:lastModifiedBy>Marcia A Lennick</cp:lastModifiedBy>
  <cp:revision>1</cp:revision>
  <dcterms:created xsi:type="dcterms:W3CDTF">2023-10-29T16:13:52Z</dcterms:created>
  <dcterms:modified xsi:type="dcterms:W3CDTF">2023-10-29T16:39:17Z</dcterms:modified>
</cp:coreProperties>
</file>